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63" r:id="rId5"/>
    <p:sldId id="262" r:id="rId6"/>
    <p:sldId id="259" r:id="rId7"/>
    <p:sldId id="264" r:id="rId8"/>
    <p:sldId id="265" r:id="rId9"/>
    <p:sldId id="266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yandex.ru/images/search?text=%D0%BA%D0%B0%D1%80%D1%82%D0%B8%D0%BD%D0%BA%D0%B8%20%D0%B4%D0%B5%D1%80%D0%B5%D0%B2%D0%BD%D0%B8&amp;img_url=http://img-2006-08.photosight.ru/09/1580333.jpg&amp;pos=17&amp;uinfo=sw-1280-sh-800-ww-1257-wh-609-pd-1-wp-16x10_1280x800&amp;rpt=simage&amp;_=1406789458046&amp;pin=1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yandex.ru/images/search?text=%D0%BA%D0%B0%D1%80%D1%82%D0%B8%D0%BD%D0%BA%D0%B8%20%D0%B7%D0%B0%D0%B1%D0%BE%D1%80%D0%B0&amp;img_url=http://images.tiu.ru/1352674_w200_h200_40719fcd8a5e31bf34933d091a.gif&amp;pos=1&amp;uinfo=sw-1280-sh-800-ww-1257-wh-609-pd-1-wp-16x10_1280x800&amp;rpt=simage&amp;_=1406789722031&amp;pin=1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yandex.ru/images/search?text=%D0%BA%D0%B0%D1%80%D1%82%D0%B8%D0%BD%D0%BA%D0%B8%20%D0%BB%D0%BE%D0%BF%D0%B0%D1%82%D0%B0&amp;img_url=http://seversad.ru/images/lopata3.jpg&amp;pos=8&amp;uinfo=sw-1280-sh-800-ww-1257-wh-609-pd-1-wp-16x10_1280x800&amp;rpt=simage&amp;_=1406789863625&amp;pin=1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yandex.ru/images/search?p=4&amp;text=%D0%BA%D0%B0%D1%80%D1%82%D0%B8%D0%BD%D0%BA%D0%B8%20%D0%BA%D0%B0%D0%BB%D0%B8%D1%82%D0%BA%D0%B8%20%D0%B2%20%D0%B7%D0%B0%D0%B1%D0%BE%D1%80%D0%B5&amp;img_url=http://img-fotki.yandex.ru/get/5815/133297043.13/0_65b18_587f1f9d_XL&amp;pos=127&amp;uinfo=sw-1280-sh-800-ww-1257-wh-609-pd-1-wp-16x10_1280x800&amp;rpt=simage&amp;_=1406790677250&amp;pin=1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yandex.ru/images/search?text=%D0%B4%D0%B5%D1%80%D0%B5%D0%B2%D1%8F%D0%BD%D0%BD%D1%8B%D0%B5%20%D0%BB%D0%B5%D1%81%D1%82%D0%BD%D0%B8%D1%86%D1%8B%20%D0%BA%D0%B0%D1%80%D1%82%D0%B8%D0%BD%D0%BA%D0%B8&amp;img_url=http://s017.radikal.ru/i417/1201/0b/217c095b2b92.jpg&amp;pos=17&amp;uinfo=sw-1280-sh-800-ww-1257-wh-609-pd-1-wp-16x10_1280x800&amp;rpt=simage&amp;_=1406792800875&amp;pin=1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yandex.ru/images/search?text=%D0%BA%D0%B0%D1%80%D1%82%D0%B8%D0%BD%D0%BA%D0%B8%20%D0%B4%D0%B5%D0%B6%D1%83%D1%80%D0%BD%D0%BE%D0%B3%D0%BE%20%D0%BF%D0%BE%20%D0%BA%D0%BB%D0%B0%D1%81%D1%81%D1%83&amp;img_url=http://squash.by/read.php?mgqtn=/stglads/applikacii_v_detskom_sadu_tema_zimuyuschie_pticy_3369_5.jpg&amp;pos=10&amp;uinfo=sw-1280-sh-800-ww-1257-wh-609-pd-1-wp-16x10_1280x800&amp;rpt=simage&amp;_=1406788194812&amp;pin=1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yandex.ru/images/search?text=%D0%BA%D0%B0%D1%80%D1%82%D0%B8%D0%BD%D0%BA%D0%B8%20%D1%82%D0%B5%D1%80%D1%80%D0%B0%D1%81%D1%8B&amp;img_url=http://www.hotel.de/media/DCPROPS/15/397658/terrace6.jpg&amp;pos=0&amp;uinfo=sw-1280-sh-800-ww-1257-wh-609-pd-1-wp-16x10_1280x800&amp;rpt=simage&amp;_=1406792981265&amp;pin=1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yandex.ru/images/search?text=%D0%BA%D0%B0%D1%80%D1%82%D0%B8%D0%BD%D0%BA%D0%B8%20%D0%BF%D0%B0%D0%BB%D1%8C%D1%86%D0%B0&amp;img_url=http://upload.wikimedia.org/wikipedia/commons/c/cd/Finger.agr.jpg&amp;pos=0&amp;uinfo=sw-1280-sh-800-ww-1257-wh-609-pd-1-wp-16x10_1280x800&amp;rpt=simage&amp;_=1406793180468&amp;pin=1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9"/>
            <a:ext cx="8572560" cy="331472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Словарная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работа на уроках русского языка во 2 классе по теме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«Деревня».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900" dirty="0" smtClean="0"/>
              <a:t>	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57158" y="3786190"/>
            <a:ext cx="8358246" cy="2786082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273050"/>
            <a:ext cx="8856984" cy="6252294"/>
          </a:xfrm>
        </p:spPr>
        <p:txBody>
          <a:bodyPr>
            <a:normAutofit/>
          </a:bodyPr>
          <a:lstStyle/>
          <a:p>
            <a:pPr algn="l"/>
            <a:r>
              <a:rPr lang="ru-RU" sz="6000" dirty="0" smtClean="0"/>
              <a:t>Д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ревня, з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бор, л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пата,</a:t>
            </a:r>
            <a:br>
              <a:rPr lang="ru-RU" sz="6000" dirty="0" smtClean="0"/>
            </a:br>
            <a:r>
              <a:rPr lang="ru-RU" sz="6000" dirty="0" smtClean="0"/>
              <a:t>к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литка, лес</a:t>
            </a:r>
            <a:r>
              <a:rPr lang="ru-RU" sz="6000" dirty="0" smtClean="0">
                <a:solidFill>
                  <a:srgbClr val="FF0000"/>
                </a:solidFill>
              </a:rPr>
              <a:t>т</a:t>
            </a:r>
            <a:r>
              <a:rPr lang="ru-RU" sz="6000" dirty="0" smtClean="0"/>
              <a:t>н</a:t>
            </a:r>
            <a:r>
              <a:rPr lang="ru-RU" sz="6000" dirty="0" smtClean="0">
                <a:solidFill>
                  <a:srgbClr val="FF0000"/>
                </a:solidFill>
              </a:rPr>
              <a:t>и</a:t>
            </a:r>
            <a:r>
              <a:rPr lang="ru-RU" sz="6000" dirty="0" smtClean="0"/>
              <a:t>ца, р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бота,</a:t>
            </a:r>
            <a:br>
              <a:rPr lang="ru-RU" sz="6000" dirty="0" smtClean="0"/>
            </a:br>
            <a:r>
              <a:rPr lang="ru-RU" sz="6000" dirty="0" smtClean="0"/>
              <a:t>т</a:t>
            </a:r>
            <a:r>
              <a:rPr lang="ru-RU" sz="6000" dirty="0" smtClean="0">
                <a:solidFill>
                  <a:srgbClr val="FF0000"/>
                </a:solidFill>
              </a:rPr>
              <a:t>ерр</a:t>
            </a:r>
            <a:r>
              <a:rPr lang="ru-RU" sz="6000" dirty="0" smtClean="0"/>
              <a:t>аса, пал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ц.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68760"/>
            <a:ext cx="3168352" cy="2664296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	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0" dirty="0" smtClean="0"/>
              <a:t>Сельское поселение.</a:t>
            </a:r>
            <a:br>
              <a:rPr lang="ru-RU" sz="5400" b="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5085184"/>
            <a:ext cx="3384376" cy="108012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д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ревня</a:t>
            </a:r>
            <a:br>
              <a:rPr lang="ru-RU" sz="5400" dirty="0" smtClean="0"/>
            </a:b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http://im3-tub-ru.yandex.net/i?id=cc23b1611ad8a5c1952d5d76a2982753-128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76672"/>
            <a:ext cx="5328591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3050"/>
            <a:ext cx="4032448" cy="3660006"/>
          </a:xfrm>
        </p:spPr>
        <p:txBody>
          <a:bodyPr>
            <a:normAutofit/>
          </a:bodyPr>
          <a:lstStyle/>
          <a:p>
            <a:r>
              <a:rPr lang="ru-RU" sz="5400" b="0" dirty="0" smtClean="0"/>
              <a:t>Изгородь вокруг дома или участка.</a:t>
            </a:r>
            <a:endParaRPr lang="ru-RU" sz="5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437112"/>
            <a:ext cx="3008313" cy="115212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з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бор</a:t>
            </a:r>
            <a:br>
              <a:rPr lang="ru-RU" sz="5400" dirty="0" smtClean="0"/>
            </a:br>
            <a:r>
              <a:rPr lang="ru-RU" sz="4800" b="1" dirty="0" smtClean="0"/>
              <a:t> 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5" name="Содержимое 4" descr="http://im1-tub-ru.yandex.net/i?id=bd14648dedff8fa4d1a15bff19ea24fe-133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04664"/>
            <a:ext cx="4464495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956150"/>
          </a:xfrm>
        </p:spPr>
        <p:txBody>
          <a:bodyPr>
            <a:noAutofit/>
          </a:bodyPr>
          <a:lstStyle/>
          <a:p>
            <a:r>
              <a:rPr lang="ru-RU" sz="3600" b="0" dirty="0" smtClean="0"/>
              <a:t>Вот ладонь на длинной ножке</a:t>
            </a:r>
            <a:br>
              <a:rPr lang="ru-RU" sz="3600" b="0" dirty="0" smtClean="0"/>
            </a:br>
            <a:r>
              <a:rPr lang="ru-RU" sz="3600" b="0" dirty="0" smtClean="0"/>
              <a:t>Выкопала всю картошку.</a:t>
            </a:r>
            <a:br>
              <a:rPr lang="ru-RU" sz="3600" b="0" dirty="0" smtClean="0"/>
            </a:br>
            <a:r>
              <a:rPr lang="ru-RU" sz="3600" b="0" dirty="0" smtClean="0"/>
              <a:t>Гладкая, покатая,</a:t>
            </a:r>
            <a:br>
              <a:rPr lang="ru-RU" sz="3600" b="0" dirty="0" smtClean="0"/>
            </a:br>
            <a:r>
              <a:rPr lang="ru-RU" sz="3600" b="0" dirty="0" smtClean="0"/>
              <a:t>А зовут её…</a:t>
            </a:r>
            <a:endParaRPr lang="ru-RU" sz="36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73216"/>
            <a:ext cx="3008313" cy="115212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л</a:t>
            </a:r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r>
              <a:rPr lang="ru-RU" sz="5400" b="1" dirty="0" smtClean="0"/>
              <a:t>пата</a:t>
            </a:r>
            <a:br>
              <a:rPr lang="ru-RU" sz="5400" b="1" dirty="0" smtClean="0"/>
            </a:br>
            <a:endParaRPr lang="ru-RU" sz="5400" b="1" dirty="0"/>
          </a:p>
        </p:txBody>
      </p:sp>
      <p:pic>
        <p:nvPicPr>
          <p:cNvPr id="5" name="Содержимое 4" descr="http://im1-tub-ru.yandex.net/i?id=0e5f20a5523a39bf33a75cc5db9b64aa-46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9" y="764704"/>
            <a:ext cx="468052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596110"/>
          </a:xfrm>
        </p:spPr>
        <p:txBody>
          <a:bodyPr>
            <a:normAutofit/>
          </a:bodyPr>
          <a:lstStyle/>
          <a:p>
            <a:r>
              <a:rPr lang="ru-RU" sz="6600" b="0" dirty="0" smtClean="0"/>
              <a:t>Дверца в заборе.</a:t>
            </a:r>
            <a:endParaRPr lang="ru-RU" sz="66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869160"/>
            <a:ext cx="3322712" cy="1296144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/>
              <a:t>к</a:t>
            </a:r>
            <a:r>
              <a:rPr lang="ru-RU" sz="6600" b="1" dirty="0" smtClean="0">
                <a:solidFill>
                  <a:srgbClr val="FF0000"/>
                </a:solidFill>
              </a:rPr>
              <a:t>а</a:t>
            </a:r>
            <a:r>
              <a:rPr lang="ru-RU" sz="6600" b="1" dirty="0" smtClean="0"/>
              <a:t>литка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b="1" dirty="0"/>
          </a:p>
        </p:txBody>
      </p:sp>
      <p:pic>
        <p:nvPicPr>
          <p:cNvPr id="5" name="Содержимое 4" descr="http://im0-tub-ru.yandex.net/i?id=1c640239a68b0352bf96399373a7838b-60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404664"/>
            <a:ext cx="4680520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330824" cy="4884142"/>
          </a:xfrm>
        </p:spPr>
        <p:txBody>
          <a:bodyPr>
            <a:normAutofit fontScale="90000"/>
          </a:bodyPr>
          <a:lstStyle/>
          <a:p>
            <a:r>
              <a:rPr lang="ru-RU" sz="4000" b="0" dirty="0" smtClean="0"/>
              <a:t>Когда лежу я на спине,</a:t>
            </a:r>
            <a:br>
              <a:rPr lang="ru-RU" sz="4000" b="0" dirty="0" smtClean="0"/>
            </a:br>
            <a:r>
              <a:rPr lang="ru-RU" sz="4000" b="0" dirty="0" smtClean="0"/>
              <a:t>Нет пользы никакой во мне.</a:t>
            </a:r>
            <a:br>
              <a:rPr lang="ru-RU" sz="4000" b="0" dirty="0" smtClean="0"/>
            </a:br>
            <a:r>
              <a:rPr lang="ru-RU" sz="4000" b="0" dirty="0" smtClean="0"/>
              <a:t>Но прислони меня к стене –</a:t>
            </a:r>
            <a:br>
              <a:rPr lang="ru-RU" sz="4000" b="0" dirty="0" smtClean="0"/>
            </a:br>
            <a:r>
              <a:rPr lang="ru-RU" sz="4000" b="0" dirty="0" smtClean="0"/>
              <a:t>Найдётся сразу дело мне.</a:t>
            </a:r>
            <a:endParaRPr lang="ru-RU" sz="40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85184"/>
            <a:ext cx="3008313" cy="115212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лес</a:t>
            </a:r>
            <a:r>
              <a:rPr lang="ru-RU" sz="5400" b="1" dirty="0" smtClean="0">
                <a:solidFill>
                  <a:srgbClr val="FF0000"/>
                </a:solidFill>
              </a:rPr>
              <a:t>т</a:t>
            </a:r>
            <a:r>
              <a:rPr lang="ru-RU" sz="5400" b="1" dirty="0" smtClean="0"/>
              <a:t>н</a:t>
            </a:r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r>
              <a:rPr lang="ru-RU" sz="5400" b="1" dirty="0" smtClean="0"/>
              <a:t>ца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/>
          </a:p>
        </p:txBody>
      </p:sp>
      <p:pic>
        <p:nvPicPr>
          <p:cNvPr id="5" name="Содержимое 4" descr="http://im2-tub-ru.yandex.net/i?id=deb398c666228bb0343886cbc619ef33-38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548680"/>
            <a:ext cx="3672407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3050"/>
            <a:ext cx="4752528" cy="5172174"/>
          </a:xfrm>
        </p:spPr>
        <p:txBody>
          <a:bodyPr>
            <a:normAutofit/>
          </a:bodyPr>
          <a:lstStyle/>
          <a:p>
            <a:r>
              <a:rPr lang="ru-RU" sz="4000" b="0" dirty="0" smtClean="0"/>
              <a:t>1) Занятие, труд.</a:t>
            </a:r>
            <a:br>
              <a:rPr lang="ru-RU" sz="4000" b="0" dirty="0" smtClean="0"/>
            </a:br>
            <a:r>
              <a:rPr lang="ru-RU" sz="4000" b="0" dirty="0" smtClean="0"/>
              <a:t>2) Служба в каком-нибудь предприятии, учреждении как источник заработка.</a:t>
            </a:r>
            <a:br>
              <a:rPr lang="ru-RU" sz="4000" b="0" dirty="0" smtClean="0"/>
            </a:br>
            <a:r>
              <a:rPr lang="ru-RU" sz="4000" b="0" dirty="0" smtClean="0"/>
              <a:t>3) Продукт труда, готовое изделие.</a:t>
            </a:r>
            <a:endParaRPr lang="ru-RU" sz="40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589240"/>
            <a:ext cx="3008313" cy="93610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р</a:t>
            </a:r>
            <a:r>
              <a:rPr lang="ru-RU" sz="6000" b="1" dirty="0" smtClean="0">
                <a:solidFill>
                  <a:srgbClr val="FF0000"/>
                </a:solidFill>
              </a:rPr>
              <a:t>а</a:t>
            </a:r>
            <a:r>
              <a:rPr lang="ru-RU" sz="6000" b="1" dirty="0" smtClean="0"/>
              <a:t>бота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b="1" dirty="0"/>
          </a:p>
        </p:txBody>
      </p:sp>
      <p:pic>
        <p:nvPicPr>
          <p:cNvPr id="5" name="Содержимое 4" descr="http://im2-tub-ru.yandex.net/i?id=76b7029b6db700889a2de3ded349d566-29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88640"/>
            <a:ext cx="3816423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4248472" cy="4020046"/>
          </a:xfrm>
        </p:spPr>
        <p:txBody>
          <a:bodyPr>
            <a:normAutofit/>
          </a:bodyPr>
          <a:lstStyle/>
          <a:p>
            <a:r>
              <a:rPr lang="ru-RU" sz="5400" b="0" dirty="0" smtClean="0"/>
              <a:t>Балкон в дачном или деревенском домике.</a:t>
            </a:r>
            <a:endParaRPr lang="ru-RU" sz="5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157192"/>
            <a:ext cx="3008313" cy="100811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т</a:t>
            </a:r>
            <a:r>
              <a:rPr lang="ru-RU" sz="5400" b="1" dirty="0" smtClean="0">
                <a:solidFill>
                  <a:srgbClr val="FF0000"/>
                </a:solidFill>
              </a:rPr>
              <a:t>ерр</a:t>
            </a:r>
            <a:r>
              <a:rPr lang="ru-RU" sz="5400" b="1" dirty="0" smtClean="0"/>
              <a:t>аса</a:t>
            </a:r>
            <a:br>
              <a:rPr lang="ru-RU" sz="5400" b="1" dirty="0" smtClean="0"/>
            </a:br>
            <a:endParaRPr lang="ru-RU" sz="4800" b="1" dirty="0"/>
          </a:p>
        </p:txBody>
      </p:sp>
      <p:pic>
        <p:nvPicPr>
          <p:cNvPr id="5" name="Содержимое 4" descr="http://im1-tub-ru.yandex.net/i?id=b18054602e8efa03ddc8ecf7548a100e-110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548680"/>
            <a:ext cx="439248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5410944" cy="5688632"/>
          </a:xfrm>
        </p:spPr>
        <p:txBody>
          <a:bodyPr>
            <a:noAutofit/>
          </a:bodyPr>
          <a:lstStyle/>
          <a:p>
            <a:r>
              <a:rPr lang="ru-RU" sz="4000" b="0" dirty="0" smtClean="0"/>
              <a:t>Твои помощники – взгляни:</a:t>
            </a:r>
            <a:br>
              <a:rPr lang="ru-RU" sz="4000" b="0" dirty="0" smtClean="0"/>
            </a:br>
            <a:r>
              <a:rPr lang="ru-RU" sz="4000" b="0" dirty="0" smtClean="0"/>
              <a:t>Десяток дружных братьев.</a:t>
            </a:r>
            <a:br>
              <a:rPr lang="ru-RU" sz="4000" b="0" dirty="0" smtClean="0"/>
            </a:br>
            <a:r>
              <a:rPr lang="ru-RU" sz="4000" b="0" dirty="0" smtClean="0"/>
              <a:t>Как славно жить, когда они</a:t>
            </a:r>
            <a:br>
              <a:rPr lang="ru-RU" sz="4000" b="0" dirty="0" smtClean="0"/>
            </a:br>
            <a:r>
              <a:rPr lang="ru-RU" sz="4000" b="0" dirty="0" smtClean="0"/>
              <a:t>Работы не боятся.</a:t>
            </a:r>
            <a:br>
              <a:rPr lang="ru-RU" sz="4000" b="0" dirty="0" smtClean="0"/>
            </a:br>
            <a:r>
              <a:rPr lang="ru-RU" sz="4000" b="0" dirty="0" smtClean="0"/>
              <a:t>И как хороший малец,</a:t>
            </a:r>
            <a:br>
              <a:rPr lang="ru-RU" sz="4000" b="0" dirty="0" smtClean="0"/>
            </a:br>
            <a:r>
              <a:rPr lang="ru-RU" sz="4000" b="0" dirty="0" smtClean="0"/>
              <a:t>Послушен каждый …</a:t>
            </a:r>
            <a:endParaRPr lang="ru-RU" sz="40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661248"/>
            <a:ext cx="3008313" cy="86409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пал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ц</a:t>
            </a:r>
            <a:br>
              <a:rPr lang="ru-RU" sz="6000" dirty="0" smtClean="0"/>
            </a:br>
            <a:endParaRPr lang="ru-RU" sz="6000" dirty="0"/>
          </a:p>
        </p:txBody>
      </p:sp>
      <p:pic>
        <p:nvPicPr>
          <p:cNvPr id="7" name="Содержимое 6" descr="http://im3-tub-ru.yandex.net/i?id=1baf7daf8d41b940eded8d790f91fbfc-77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8"/>
            <a:ext cx="2880320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58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Словарная работа на уроках русского языка во 2 классе по теме  «Деревня».  Программа начального общего образования. Система Л. В. Занкова.    </vt:lpstr>
      <vt:lpstr>  Сельское поселение.  </vt:lpstr>
      <vt:lpstr>Изгородь вокруг дома или участка.</vt:lpstr>
      <vt:lpstr>Вот ладонь на длинной ножке Выкопала всю картошку. Гладкая, покатая, А зовут её…</vt:lpstr>
      <vt:lpstr>Дверца в заборе.</vt:lpstr>
      <vt:lpstr>Когда лежу я на спине, Нет пользы никакой во мне. Но прислони меня к стене – Найдётся сразу дело мне.</vt:lpstr>
      <vt:lpstr>1) Занятие, труд. 2) Служба в каком-нибудь предприятии, учреждении как источник заработка. 3) Продукт труда, готовое изделие.</vt:lpstr>
      <vt:lpstr>Балкон в дачном или деревенском домике.</vt:lpstr>
      <vt:lpstr>Твои помощники – взгляни: Десяток дружных братьев. Как славно жить, когда они Работы не боятся. И как хороший малец, Послушен каждый …</vt:lpstr>
      <vt:lpstr>Деревня, забор, лопата, калитка, лестница, работа, терраса, палец.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21</cp:revision>
  <dcterms:created xsi:type="dcterms:W3CDTF">2014-07-24T05:19:29Z</dcterms:created>
  <dcterms:modified xsi:type="dcterms:W3CDTF">2015-08-18T11:37:29Z</dcterms:modified>
</cp:coreProperties>
</file>