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0" r:id="rId3"/>
    <p:sldId id="258" r:id="rId4"/>
    <p:sldId id="263" r:id="rId5"/>
    <p:sldId id="264" r:id="rId6"/>
    <p:sldId id="265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0A3D1-6FFD-49B7-8B91-D50E2FF6416A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C28C-AD2F-40F2-9C12-75E24FEFE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7C28C-AD2F-40F2-9C12-75E24FEFE41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572560" cy="3314722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«Люди».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643998" cy="275751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слова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5328592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Ос-, -ми-, -сед, на-,   -</a:t>
            </a:r>
            <a:r>
              <a:rPr lang="ru-RU" sz="4800" dirty="0" err="1" smtClean="0"/>
              <a:t>жур</a:t>
            </a:r>
            <a:r>
              <a:rPr lang="ru-RU" sz="4800" dirty="0" smtClean="0"/>
              <a:t>-,    -</a:t>
            </a:r>
            <a:r>
              <a:rPr lang="ru-RU" sz="4800" dirty="0" err="1" smtClean="0"/>
              <a:t>лос</a:t>
            </a:r>
            <a:r>
              <a:rPr lang="ru-RU" sz="4800" dirty="0" smtClean="0"/>
              <a:t>, де-,</a:t>
            </a:r>
          </a:p>
          <a:p>
            <a:pPr>
              <a:buNone/>
            </a:pPr>
            <a:r>
              <a:rPr lang="ru-RU" sz="4800" dirty="0" smtClean="0"/>
              <a:t>-</a:t>
            </a:r>
            <a:r>
              <a:rPr lang="ru-RU" sz="4800" dirty="0" err="1" smtClean="0"/>
              <a:t>ман</a:t>
            </a:r>
            <a:r>
              <a:rPr lang="ru-RU" sz="4800" dirty="0" smtClean="0"/>
              <a:t>, -но-,</a:t>
            </a:r>
            <a:r>
              <a:rPr lang="en-US" sz="4800" dirty="0" smtClean="0"/>
              <a:t>-</a:t>
            </a:r>
            <a:r>
              <a:rPr lang="ru-RU" sz="4800" dirty="0" err="1" smtClean="0"/>
              <a:t>ный</a:t>
            </a:r>
            <a:r>
              <a:rPr lang="ru-RU" sz="4800" dirty="0" smtClean="0"/>
              <a:t>, со-, фа-, -</a:t>
            </a:r>
            <a:r>
              <a:rPr lang="ru-RU" sz="4800" dirty="0" err="1" smtClean="0"/>
              <a:t>ва</a:t>
            </a:r>
            <a:r>
              <a:rPr lang="ru-RU" sz="4800" dirty="0" smtClean="0"/>
              <a:t>, об-, -</a:t>
            </a:r>
            <a:r>
              <a:rPr lang="ru-RU" sz="4800" dirty="0" err="1" smtClean="0"/>
              <a:t>ва</a:t>
            </a:r>
            <a:r>
              <a:rPr lang="ru-RU" sz="4800" dirty="0" smtClean="0"/>
              <a:t>,</a:t>
            </a:r>
          </a:p>
          <a:p>
            <a:pPr>
              <a:buNone/>
            </a:pPr>
            <a:r>
              <a:rPr lang="ru-RU" sz="4800" dirty="0" smtClean="0"/>
              <a:t> -лия, -род, го-, </a:t>
            </a:r>
          </a:p>
          <a:p>
            <a:pPr>
              <a:buNone/>
            </a:pPr>
            <a:r>
              <a:rPr lang="ru-RU" sz="4800" dirty="0" smtClean="0"/>
              <a:t>-лия.</a:t>
            </a: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868144" y="1268760"/>
            <a:ext cx="3024336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снова,</a:t>
            </a:r>
          </a:p>
          <a:p>
            <a:pPr>
              <a:buNone/>
            </a:pPr>
            <a:r>
              <a:rPr lang="ru-RU" sz="4400" dirty="0" smtClean="0"/>
              <a:t>н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род,</a:t>
            </a:r>
          </a:p>
          <a:p>
            <a:pPr>
              <a:buNone/>
            </a:pPr>
            <a:r>
              <a:rPr lang="ru-RU" sz="4400" dirty="0" smtClean="0"/>
              <a:t>д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журный,</a:t>
            </a:r>
          </a:p>
          <a:p>
            <a:pPr>
              <a:buNone/>
            </a:pPr>
            <a:r>
              <a:rPr lang="ru-RU" sz="4400" dirty="0" smtClean="0"/>
              <a:t>с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сед,</a:t>
            </a:r>
          </a:p>
          <a:p>
            <a:pPr>
              <a:buNone/>
            </a:pPr>
            <a:r>
              <a:rPr lang="ru-RU" sz="4400" dirty="0" smtClean="0"/>
              <a:t>ф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мил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я,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бман,</a:t>
            </a:r>
          </a:p>
          <a:p>
            <a:pPr>
              <a:buNone/>
            </a:pPr>
            <a:r>
              <a:rPr lang="ru-RU" sz="4400" dirty="0" smtClean="0"/>
              <a:t>гол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с.</a:t>
            </a:r>
          </a:p>
          <a:p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Анаграммы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3538736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5400" dirty="0" err="1" smtClean="0"/>
              <a:t>Руйнедыж</a:t>
            </a:r>
            <a:r>
              <a:rPr lang="ru-RU" sz="5400" dirty="0" smtClean="0"/>
              <a:t>,</a:t>
            </a:r>
          </a:p>
          <a:p>
            <a:pPr>
              <a:buNone/>
            </a:pPr>
            <a:r>
              <a:rPr lang="ru-RU" sz="5400" dirty="0" err="1" smtClean="0"/>
              <a:t>солог</a:t>
            </a:r>
            <a:r>
              <a:rPr lang="ru-RU" sz="5400" dirty="0" smtClean="0"/>
              <a:t>,</a:t>
            </a:r>
          </a:p>
          <a:p>
            <a:pPr>
              <a:buNone/>
            </a:pPr>
            <a:r>
              <a:rPr lang="ru-RU" sz="5400" dirty="0" smtClean="0"/>
              <a:t>радон,</a:t>
            </a:r>
          </a:p>
          <a:p>
            <a:pPr>
              <a:buNone/>
            </a:pPr>
            <a:r>
              <a:rPr lang="ru-RU" sz="5400" dirty="0" err="1" smtClean="0"/>
              <a:t>седос</a:t>
            </a:r>
            <a:r>
              <a:rPr lang="ru-RU" sz="5400" dirty="0" smtClean="0"/>
              <a:t>,</a:t>
            </a:r>
          </a:p>
          <a:p>
            <a:pPr>
              <a:buNone/>
            </a:pPr>
            <a:r>
              <a:rPr lang="ru-RU" sz="5400" dirty="0" err="1" smtClean="0"/>
              <a:t>илямифа</a:t>
            </a:r>
            <a:r>
              <a:rPr lang="ru-RU" sz="5400" dirty="0" smtClean="0"/>
              <a:t>,</a:t>
            </a:r>
          </a:p>
          <a:p>
            <a:pPr>
              <a:buNone/>
            </a:pPr>
            <a:r>
              <a:rPr lang="ru-RU" sz="5400" dirty="0" err="1" smtClean="0"/>
              <a:t>саново</a:t>
            </a:r>
            <a:r>
              <a:rPr lang="ru-RU" sz="5400" dirty="0" smtClean="0"/>
              <a:t>,</a:t>
            </a:r>
          </a:p>
          <a:p>
            <a:pPr>
              <a:buNone/>
            </a:pPr>
            <a:r>
              <a:rPr lang="ru-RU" sz="5400" dirty="0" err="1" smtClean="0"/>
              <a:t>номаб</a:t>
            </a:r>
            <a:r>
              <a:rPr lang="ru-RU" sz="5400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Д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журный,</a:t>
            </a:r>
          </a:p>
          <a:p>
            <a:pPr>
              <a:buNone/>
            </a:pPr>
            <a:r>
              <a:rPr lang="ru-RU" sz="4400" dirty="0" smtClean="0"/>
              <a:t>гол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с,</a:t>
            </a:r>
          </a:p>
          <a:p>
            <a:pPr>
              <a:buNone/>
            </a:pPr>
            <a:r>
              <a:rPr lang="ru-RU" sz="4400" dirty="0" smtClean="0"/>
              <a:t>н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род,</a:t>
            </a:r>
          </a:p>
          <a:p>
            <a:pPr>
              <a:buNone/>
            </a:pPr>
            <a:r>
              <a:rPr lang="ru-RU" sz="4400" dirty="0" smtClean="0"/>
              <a:t>с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сед,</a:t>
            </a:r>
          </a:p>
          <a:p>
            <a:pPr>
              <a:buNone/>
            </a:pPr>
            <a:r>
              <a:rPr lang="ru-RU" sz="4400" dirty="0" smtClean="0"/>
              <a:t>ф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мил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я,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снова,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бман.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Напиши толкование слов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	</a:t>
            </a:r>
            <a:endParaRPr lang="ru-RU" sz="5100" dirty="0"/>
          </a:p>
        </p:txBody>
      </p:sp>
      <p:sp>
        <p:nvSpPr>
          <p:cNvPr id="4" name="Текст 3"/>
          <p:cNvSpPr>
            <a:spLocks noGrp="1"/>
          </p:cNvSpPr>
          <p:nvPr>
            <p:ph type="subTitle" idx="4294967295"/>
          </p:nvPr>
        </p:nvSpPr>
        <p:spPr>
          <a:xfrm>
            <a:off x="611560" y="1268760"/>
            <a:ext cx="7920880" cy="4968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400" dirty="0" smtClean="0"/>
              <a:t>Д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журный – это …,</a:t>
            </a:r>
          </a:p>
          <a:p>
            <a:pPr>
              <a:buNone/>
            </a:pPr>
            <a:r>
              <a:rPr lang="ru-RU" sz="4400" dirty="0" smtClean="0"/>
              <a:t>гол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с – это …,</a:t>
            </a:r>
          </a:p>
          <a:p>
            <a:pPr>
              <a:buNone/>
            </a:pPr>
            <a:r>
              <a:rPr lang="ru-RU" sz="4400" dirty="0" smtClean="0"/>
              <a:t>н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род – это …,</a:t>
            </a:r>
          </a:p>
          <a:p>
            <a:pPr>
              <a:buNone/>
            </a:pPr>
            <a:r>
              <a:rPr lang="ru-RU" sz="4400" dirty="0" smtClean="0"/>
              <a:t>с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сед – это …,</a:t>
            </a:r>
          </a:p>
          <a:p>
            <a:pPr>
              <a:buNone/>
            </a:pPr>
            <a:r>
              <a:rPr lang="ru-RU" sz="4400" dirty="0" smtClean="0"/>
              <a:t>ф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мил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я – это …,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снова – это …,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бман – это …,</a:t>
            </a:r>
          </a:p>
          <a:p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980728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Д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журный – это ч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л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век, 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тв</a:t>
            </a:r>
            <a:r>
              <a:rPr lang="ru-RU" sz="5400" dirty="0" smtClean="0">
                <a:solidFill>
                  <a:srgbClr val="FF0000"/>
                </a:solidFill>
              </a:rPr>
              <a:t>еча</a:t>
            </a:r>
            <a:r>
              <a:rPr lang="ru-RU" sz="5400" dirty="0" smtClean="0"/>
              <a:t>ющий за порядок в 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пр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д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лё</a:t>
            </a:r>
            <a:r>
              <a:rPr lang="ru-RU" sz="5400" dirty="0" smtClean="0">
                <a:solidFill>
                  <a:srgbClr val="FF0000"/>
                </a:solidFill>
              </a:rPr>
              <a:t>нн</a:t>
            </a:r>
            <a:r>
              <a:rPr lang="ru-RU" sz="5400" dirty="0" smtClean="0"/>
              <a:t>ом месте, в 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пр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д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лё</a:t>
            </a:r>
            <a:r>
              <a:rPr lang="ru-RU" sz="5400" dirty="0" smtClean="0">
                <a:solidFill>
                  <a:srgbClr val="FF0000"/>
                </a:solidFill>
              </a:rPr>
              <a:t>нн</a:t>
            </a:r>
            <a:r>
              <a:rPr lang="ru-RU" sz="5400" dirty="0" smtClean="0"/>
              <a:t>ое время.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Гол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с – эт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 звук, 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  <a:r>
              <a:rPr lang="ru-RU" sz="4800" dirty="0" smtClean="0"/>
              <a:t>сх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дящий из горла ч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л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века или </a:t>
            </a:r>
            <a:r>
              <a:rPr lang="ru-RU" sz="4800" dirty="0" smtClean="0">
                <a:solidFill>
                  <a:srgbClr val="FF0000"/>
                </a:solidFill>
              </a:rPr>
              <a:t>жи</a:t>
            </a:r>
            <a:r>
              <a:rPr lang="ru-RU" sz="4800" dirty="0" smtClean="0"/>
              <a:t>вотн</a:t>
            </a:r>
            <a:r>
              <a:rPr lang="ru-RU" sz="4800" dirty="0" smtClean="0">
                <a:solidFill>
                  <a:srgbClr val="FF0000"/>
                </a:solidFill>
              </a:rPr>
              <a:t>ого</a:t>
            </a:r>
            <a:r>
              <a:rPr lang="ru-RU" sz="4800" dirty="0" smtClean="0"/>
              <a:t>.</a:t>
            </a:r>
          </a:p>
          <a:p>
            <a:r>
              <a:rPr lang="ru-RU" sz="4800" dirty="0" smtClean="0"/>
              <a:t>Н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/>
              <a:t>род – эт</a:t>
            </a:r>
            <a:r>
              <a:rPr lang="ru-RU" sz="4800" dirty="0" smtClean="0">
                <a:solidFill>
                  <a:srgbClr val="FF0000"/>
                </a:solidFill>
              </a:rPr>
              <a:t>о </a:t>
            </a:r>
            <a:r>
              <a:rPr lang="ru-RU" sz="4800" dirty="0" smtClean="0"/>
              <a:t>б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л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шое множ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ств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 людей.</a:t>
            </a:r>
          </a:p>
          <a:p>
            <a:r>
              <a:rPr lang="ru-RU" sz="4800" dirty="0" smtClean="0"/>
              <a:t>С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сед – эт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 ч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л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век, </a:t>
            </a:r>
            <a:r>
              <a:rPr lang="ru-RU" sz="4800" dirty="0" smtClean="0">
                <a:solidFill>
                  <a:srgbClr val="FF0000"/>
                </a:solidFill>
              </a:rPr>
              <a:t>жи</a:t>
            </a:r>
            <a:r>
              <a:rPr lang="ru-RU" sz="4800" dirty="0" smtClean="0"/>
              <a:t>вущий в с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седней кв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/>
              <a:t>ртире или доме.</a:t>
            </a:r>
          </a:p>
          <a:p>
            <a:r>
              <a:rPr lang="ru-RU" sz="4800" dirty="0" smtClean="0"/>
              <a:t>Ф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/>
              <a:t>мил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  <a:r>
              <a:rPr lang="ru-RU" sz="4800" dirty="0" smtClean="0"/>
              <a:t>я – эт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 особое имя, к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торое даётся всему роду.</a:t>
            </a:r>
          </a:p>
          <a:p>
            <a:endParaRPr lang="ru-RU" sz="4800" dirty="0" smtClean="0"/>
          </a:p>
          <a:p>
            <a:r>
              <a:rPr lang="ru-RU" sz="4800" dirty="0" smtClean="0"/>
              <a:t> </a:t>
            </a:r>
          </a:p>
          <a:p>
            <a:endParaRPr lang="ru-RU" sz="4800" dirty="0" smtClean="0"/>
          </a:p>
          <a:p>
            <a:r>
              <a:rPr lang="ru-RU" sz="4800" dirty="0" smtClean="0"/>
              <a:t>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снова – это н</a:t>
            </a:r>
            <a:r>
              <a:rPr lang="ru-RU" sz="4800" dirty="0" smtClean="0">
                <a:solidFill>
                  <a:srgbClr val="FF0000"/>
                </a:solidFill>
              </a:rPr>
              <a:t>ача</a:t>
            </a:r>
            <a:r>
              <a:rPr lang="ru-RU" sz="4800" dirty="0" smtClean="0"/>
              <a:t>ло к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/>
              <a:t>к</a:t>
            </a:r>
            <a:r>
              <a:rPr lang="ru-RU" sz="4800" dirty="0" smtClean="0">
                <a:solidFill>
                  <a:srgbClr val="FF0000"/>
                </a:solidFill>
              </a:rPr>
              <a:t>ого</a:t>
            </a:r>
            <a:r>
              <a:rPr lang="ru-RU" sz="4800" dirty="0" smtClean="0"/>
              <a:t>-н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  <a:r>
              <a:rPr lang="ru-RU" sz="4800" dirty="0" smtClean="0"/>
              <a:t>будь дела. </a:t>
            </a:r>
          </a:p>
          <a:p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бман – это ц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л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н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/>
              <a:t>правле</a:t>
            </a:r>
            <a:r>
              <a:rPr lang="ru-RU" sz="4800" dirty="0" smtClean="0">
                <a:solidFill>
                  <a:srgbClr val="FF0000"/>
                </a:solidFill>
              </a:rPr>
              <a:t>нн</a:t>
            </a:r>
            <a:r>
              <a:rPr lang="ru-RU" sz="4800" dirty="0" smtClean="0"/>
              <a:t>ая лож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.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217</Words>
  <Application>Microsoft Office PowerPoint</Application>
  <PresentationFormat>Экран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Словарная работа на уроках русского языка во 2 классе по теме  «Люди».  Программа начального общего образования. Система Л. В. Занкова. </vt:lpstr>
      <vt:lpstr>Собери слова</vt:lpstr>
      <vt:lpstr>Анаграммы</vt:lpstr>
      <vt:lpstr>Напиши толкование слов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22</cp:revision>
  <dcterms:created xsi:type="dcterms:W3CDTF">2014-07-24T05:19:29Z</dcterms:created>
  <dcterms:modified xsi:type="dcterms:W3CDTF">2015-08-18T11:34:02Z</dcterms:modified>
</cp:coreProperties>
</file>