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0" r:id="rId4"/>
    <p:sldId id="261" r:id="rId5"/>
    <p:sldId id="265" r:id="rId6"/>
    <p:sldId id="266" r:id="rId7"/>
    <p:sldId id="257" r:id="rId8"/>
    <p:sldId id="259" r:id="rId9"/>
    <p:sldId id="25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3600" y="313267"/>
            <a:ext cx="10549466" cy="1620427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</a:rPr>
              <a:t>Моя    Москва</a:t>
            </a:r>
            <a:endParaRPr lang="ru-RU" sz="8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65" y="2153826"/>
            <a:ext cx="7366000" cy="44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0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4910665"/>
            <a:ext cx="8534400" cy="1507067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0" y="169333"/>
            <a:ext cx="11942520" cy="6538817"/>
          </a:xfrm>
        </p:spPr>
      </p:pic>
    </p:spTree>
    <p:extLst>
      <p:ext uri="{BB962C8B-B14F-4D97-AF65-F5344CB8AC3E}">
        <p14:creationId xmlns:p14="http://schemas.microsoft.com/office/powerpoint/2010/main" val="21848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45" y="186266"/>
            <a:ext cx="10245629" cy="6499405"/>
          </a:xfrm>
        </p:spPr>
      </p:pic>
    </p:spTree>
    <p:extLst>
      <p:ext uri="{BB962C8B-B14F-4D97-AF65-F5344CB8AC3E}">
        <p14:creationId xmlns:p14="http://schemas.microsoft.com/office/powerpoint/2010/main" val="258991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4" y="685799"/>
            <a:ext cx="10514576" cy="5867401"/>
          </a:xfrm>
        </p:spPr>
      </p:pic>
    </p:spTree>
    <p:extLst>
      <p:ext uri="{BB962C8B-B14F-4D97-AF65-F5344CB8AC3E}">
        <p14:creationId xmlns:p14="http://schemas.microsoft.com/office/powerpoint/2010/main" val="4012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70059"/>
            <a:ext cx="10779655" cy="6617276"/>
          </a:xfrm>
        </p:spPr>
      </p:pic>
    </p:spTree>
    <p:extLst>
      <p:ext uri="{BB962C8B-B14F-4D97-AF65-F5344CB8AC3E}">
        <p14:creationId xmlns:p14="http://schemas.microsoft.com/office/powerpoint/2010/main" val="3808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67" y="183212"/>
            <a:ext cx="11023600" cy="6504024"/>
          </a:xfrm>
        </p:spPr>
      </p:pic>
    </p:spTree>
    <p:extLst>
      <p:ext uri="{BB962C8B-B14F-4D97-AF65-F5344CB8AC3E}">
        <p14:creationId xmlns:p14="http://schemas.microsoft.com/office/powerpoint/2010/main" val="23593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63" y="338667"/>
            <a:ext cx="11522504" cy="6146526"/>
          </a:xfrm>
        </p:spPr>
      </p:pic>
    </p:spTree>
    <p:extLst>
      <p:ext uri="{BB962C8B-B14F-4D97-AF65-F5344CB8AC3E}">
        <p14:creationId xmlns:p14="http://schemas.microsoft.com/office/powerpoint/2010/main" val="23273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80" y="399121"/>
            <a:ext cx="4721754" cy="5595278"/>
          </a:xfrm>
        </p:spPr>
      </p:pic>
    </p:spTree>
    <p:extLst>
      <p:ext uri="{BB962C8B-B14F-4D97-AF65-F5344CB8AC3E}">
        <p14:creationId xmlns:p14="http://schemas.microsoft.com/office/powerpoint/2010/main" val="197165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447" y="527399"/>
            <a:ext cx="8427685" cy="5629694"/>
          </a:xfrm>
        </p:spPr>
      </p:pic>
    </p:spTree>
    <p:extLst>
      <p:ext uri="{BB962C8B-B14F-4D97-AF65-F5344CB8AC3E}">
        <p14:creationId xmlns:p14="http://schemas.microsoft.com/office/powerpoint/2010/main" val="16067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778" y="541867"/>
            <a:ext cx="4905778" cy="5813347"/>
          </a:xfrm>
        </p:spPr>
      </p:pic>
    </p:spTree>
    <p:extLst>
      <p:ext uri="{BB962C8B-B14F-4D97-AF65-F5344CB8AC3E}">
        <p14:creationId xmlns:p14="http://schemas.microsoft.com/office/powerpoint/2010/main" val="129214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147</TotalTime>
  <Words>2</Words>
  <Application>Microsoft Office PowerPoint</Application>
  <PresentationFormat>Широкоэкранный</PresentationFormat>
  <Paragraphs>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Сектор</vt:lpstr>
      <vt:lpstr>Моя    Москва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   Москва</dc:title>
  <dc:creator>pre23</dc:creator>
  <cp:lastModifiedBy>pre23</cp:lastModifiedBy>
  <cp:revision>5</cp:revision>
  <dcterms:created xsi:type="dcterms:W3CDTF">2015-08-31T06:59:49Z</dcterms:created>
  <dcterms:modified xsi:type="dcterms:W3CDTF">2015-08-31T09:26:52Z</dcterms:modified>
</cp:coreProperties>
</file>