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5" r:id="rId3"/>
    <p:sldId id="258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01122" cy="338616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«Наречие».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358246" cy="2757510"/>
          </a:xfrm>
        </p:spPr>
        <p:txBody>
          <a:bodyPr>
            <a:normAutofit fontScale="92500" lnSpcReduction="20000"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/>
          </a:p>
          <a:p>
            <a:endParaRPr lang="ru-RU" sz="43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5328592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Се-, -но, на-, </a:t>
            </a:r>
          </a:p>
          <a:p>
            <a:pPr>
              <a:buNone/>
            </a:pPr>
            <a:r>
              <a:rPr lang="ru-RU" sz="6000" dirty="0" smtClean="0"/>
              <a:t>-час, -год</a:t>
            </a:r>
            <a:r>
              <a:rPr lang="en-US" sz="6000" dirty="0" smtClean="0"/>
              <a:t>-</a:t>
            </a:r>
            <a:r>
              <a:rPr lang="ru-RU" sz="6000" dirty="0" smtClean="0"/>
              <a:t>, </a:t>
            </a:r>
            <a:endParaRPr lang="en-US" sz="6000" dirty="0" smtClean="0"/>
          </a:p>
          <a:p>
            <a:pPr>
              <a:buNone/>
            </a:pPr>
            <a:r>
              <a:rPr lang="ru-RU" sz="6000" dirty="0" smtClean="0"/>
              <a:t>-</a:t>
            </a:r>
            <a:r>
              <a:rPr lang="ru-RU" sz="6000" dirty="0" err="1" smtClean="0"/>
              <a:t>встре</a:t>
            </a:r>
            <a:r>
              <a:rPr lang="ru-RU" sz="6000" dirty="0" smtClean="0"/>
              <a:t>-, луч-, </a:t>
            </a:r>
          </a:p>
          <a:p>
            <a:pPr>
              <a:buNone/>
            </a:pPr>
            <a:r>
              <a:rPr lang="ru-RU" sz="6000" dirty="0" smtClean="0"/>
              <a:t>-</a:t>
            </a:r>
            <a:r>
              <a:rPr lang="ru-RU" sz="6000" dirty="0" err="1" smtClean="0"/>
              <a:t>ня</a:t>
            </a:r>
            <a:r>
              <a:rPr lang="ru-RU" sz="6000" dirty="0" smtClean="0"/>
              <a:t>, </a:t>
            </a:r>
            <a:r>
              <a:rPr lang="ru-RU" sz="6000" dirty="0" err="1" smtClean="0"/>
              <a:t>обыч</a:t>
            </a:r>
            <a:r>
              <a:rPr lang="ru-RU" sz="6000" dirty="0" smtClean="0"/>
              <a:t>-, -</a:t>
            </a:r>
            <a:r>
              <a:rPr lang="ru-RU" sz="6000" dirty="0" err="1" smtClean="0"/>
              <a:t>ше</a:t>
            </a:r>
            <a:r>
              <a:rPr lang="ru-RU" sz="6000" dirty="0" smtClean="0"/>
              <a:t>, сей-,  -чу.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868144" y="1268760"/>
            <a:ext cx="302433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годня,</a:t>
            </a:r>
          </a:p>
          <a:p>
            <a:pPr>
              <a:buNone/>
            </a:pPr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встре</a:t>
            </a:r>
            <a:r>
              <a:rPr lang="ru-RU" sz="4400" dirty="0" smtClean="0">
                <a:solidFill>
                  <a:srgbClr val="FF0000"/>
                </a:solidFill>
              </a:rPr>
              <a:t>чу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лу</a:t>
            </a:r>
            <a:r>
              <a:rPr lang="ru-RU" sz="4400" dirty="0" smtClean="0">
                <a:solidFill>
                  <a:srgbClr val="FF0000"/>
                </a:solidFill>
              </a:rPr>
              <a:t>ч</a:t>
            </a:r>
            <a:r>
              <a:rPr lang="ru-RU" sz="4400" dirty="0" smtClean="0"/>
              <a:t>ш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бы</a:t>
            </a:r>
            <a:r>
              <a:rPr lang="ru-RU" sz="4400" dirty="0" smtClean="0">
                <a:solidFill>
                  <a:srgbClr val="FF0000"/>
                </a:solidFill>
              </a:rPr>
              <a:t>чно</a:t>
            </a:r>
            <a:r>
              <a:rPr lang="ru-RU" sz="4400" dirty="0" smtClean="0"/>
              <a:t>, </a:t>
            </a:r>
          </a:p>
          <a:p>
            <a:pPr>
              <a:buNone/>
            </a:pPr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й</a:t>
            </a:r>
            <a:r>
              <a:rPr lang="ru-RU" sz="4400" dirty="0" smtClean="0">
                <a:solidFill>
                  <a:srgbClr val="FF0000"/>
                </a:solidFill>
              </a:rPr>
              <a:t>ча</a:t>
            </a:r>
            <a:r>
              <a:rPr lang="ru-RU" sz="4400" dirty="0" smtClean="0"/>
              <a:t>с.</a:t>
            </a:r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538736" cy="5184576"/>
          </a:xfrm>
        </p:spPr>
        <p:txBody>
          <a:bodyPr>
            <a:normAutofit/>
          </a:bodyPr>
          <a:lstStyle/>
          <a:p>
            <a:r>
              <a:rPr lang="ru-RU" sz="5400" dirty="0" err="1" smtClean="0"/>
              <a:t>шучел</a:t>
            </a:r>
            <a:endParaRPr lang="ru-RU" sz="5400" dirty="0" smtClean="0"/>
          </a:p>
          <a:p>
            <a:r>
              <a:rPr lang="ru-RU" sz="5400" dirty="0" err="1" smtClean="0"/>
              <a:t>чустерван</a:t>
            </a:r>
            <a:endParaRPr lang="ru-RU" sz="5400" dirty="0" smtClean="0"/>
          </a:p>
          <a:p>
            <a:r>
              <a:rPr lang="ru-RU" sz="5400" dirty="0" err="1" smtClean="0"/>
              <a:t>чоныбо</a:t>
            </a:r>
            <a:endParaRPr lang="ru-RU" sz="5400" dirty="0" smtClean="0"/>
          </a:p>
          <a:p>
            <a:r>
              <a:rPr lang="ru-RU" sz="5400" dirty="0" err="1" smtClean="0"/>
              <a:t>нядогес</a:t>
            </a:r>
            <a:endParaRPr lang="ru-RU" sz="5400" dirty="0" smtClean="0"/>
          </a:p>
          <a:p>
            <a:r>
              <a:rPr lang="ru-RU" sz="5400" dirty="0" err="1" smtClean="0"/>
              <a:t>чайсес</a:t>
            </a:r>
            <a:endParaRPr lang="ru-RU" sz="5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Лу</a:t>
            </a:r>
            <a:r>
              <a:rPr lang="ru-RU" sz="5400" dirty="0" smtClean="0">
                <a:solidFill>
                  <a:srgbClr val="FF0000"/>
                </a:solidFill>
              </a:rPr>
              <a:t>ч</a:t>
            </a:r>
            <a:r>
              <a:rPr lang="ru-RU" sz="5400" dirty="0" smtClean="0"/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smtClean="0"/>
              <a:t>н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встре</a:t>
            </a:r>
            <a:r>
              <a:rPr lang="ru-RU" sz="5400" dirty="0" smtClean="0">
                <a:solidFill>
                  <a:srgbClr val="FF0000"/>
                </a:solidFill>
              </a:rPr>
              <a:t>чу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бы</a:t>
            </a:r>
            <a:r>
              <a:rPr lang="ru-RU" sz="5400" dirty="0" smtClean="0">
                <a:solidFill>
                  <a:srgbClr val="FF0000"/>
                </a:solidFill>
              </a:rPr>
              <a:t>чно</a:t>
            </a:r>
            <a:r>
              <a:rPr lang="ru-RU" sz="5400" dirty="0" smtClean="0"/>
              <a:t>, </a:t>
            </a:r>
          </a:p>
          <a:p>
            <a:pPr>
              <a:buNone/>
            </a:pPr>
            <a:r>
              <a:rPr lang="ru-RU" sz="5400" dirty="0" smtClean="0"/>
              <a:t>с</a:t>
            </a:r>
            <a:r>
              <a:rPr lang="ru-RU" sz="5400" dirty="0" smtClean="0">
                <a:solidFill>
                  <a:srgbClr val="FF0000"/>
                </a:solidFill>
              </a:rPr>
              <a:t>ег</a:t>
            </a:r>
            <a:r>
              <a:rPr lang="ru-RU" sz="5400" dirty="0" smtClean="0"/>
              <a:t>одня,</a:t>
            </a:r>
          </a:p>
          <a:p>
            <a:pPr>
              <a:buNone/>
            </a:pPr>
            <a:r>
              <a:rPr lang="ru-RU" sz="5400" dirty="0" smtClean="0"/>
              <a:t>с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й</a:t>
            </a:r>
            <a:r>
              <a:rPr lang="ru-RU" sz="5400" dirty="0" smtClean="0">
                <a:solidFill>
                  <a:srgbClr val="FF0000"/>
                </a:solidFill>
              </a:rPr>
              <a:t>ча</a:t>
            </a:r>
            <a:r>
              <a:rPr lang="ru-RU" sz="5400" dirty="0" smtClean="0"/>
              <a:t>с.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Составьте и запишите рассказ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3024336" cy="5400600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лу</a:t>
            </a:r>
            <a:r>
              <a:rPr lang="ru-RU" sz="4400" dirty="0" smtClean="0">
                <a:solidFill>
                  <a:srgbClr val="FF0000"/>
                </a:solidFill>
              </a:rPr>
              <a:t>ч</a:t>
            </a:r>
            <a:r>
              <a:rPr lang="ru-RU" sz="4400" dirty="0" smtClean="0"/>
              <a:t>ш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</a:p>
          <a:p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встре</a:t>
            </a:r>
            <a:r>
              <a:rPr lang="ru-RU" sz="4400" dirty="0" smtClean="0">
                <a:solidFill>
                  <a:srgbClr val="FF0000"/>
                </a:solidFill>
              </a:rPr>
              <a:t>чу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бы</a:t>
            </a:r>
            <a:r>
              <a:rPr lang="ru-RU" sz="4400" dirty="0" smtClean="0">
                <a:solidFill>
                  <a:srgbClr val="00B050"/>
                </a:solidFill>
              </a:rPr>
              <a:t>чн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 </a:t>
            </a:r>
          </a:p>
          <a:p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ег</a:t>
            </a:r>
            <a:r>
              <a:rPr lang="ru-RU" sz="4400" dirty="0" smtClean="0"/>
              <a:t>одня</a:t>
            </a:r>
          </a:p>
          <a:p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йчас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987824" y="1196752"/>
            <a:ext cx="6048672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	С</a:t>
            </a:r>
            <a:r>
              <a:rPr lang="ru-RU" sz="4000" dirty="0" smtClean="0">
                <a:solidFill>
                  <a:srgbClr val="FF0000"/>
                </a:solidFill>
              </a:rPr>
              <a:t>ег</a:t>
            </a:r>
            <a:r>
              <a:rPr lang="ru-RU" sz="4000" dirty="0" smtClean="0"/>
              <a:t>одня су</a:t>
            </a:r>
            <a:r>
              <a:rPr lang="ru-RU" sz="4000" dirty="0" smtClean="0">
                <a:solidFill>
                  <a:srgbClr val="FF0000"/>
                </a:solidFill>
              </a:rPr>
              <a:t>бб</a:t>
            </a:r>
            <a:r>
              <a:rPr lang="ru-RU" sz="4000" dirty="0" smtClean="0"/>
              <a:t>ота. С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йчас я 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йду д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мой. 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бы</a:t>
            </a:r>
            <a:r>
              <a:rPr lang="ru-RU" sz="4000" dirty="0" smtClean="0">
                <a:solidFill>
                  <a:srgbClr val="FF0000"/>
                </a:solidFill>
              </a:rPr>
              <a:t>чн</a:t>
            </a:r>
            <a:r>
              <a:rPr lang="ru-RU" sz="4000" dirty="0" smtClean="0"/>
              <a:t>о 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встре</a:t>
            </a:r>
            <a:r>
              <a:rPr lang="ru-RU" sz="4000" dirty="0" smtClean="0">
                <a:solidFill>
                  <a:srgbClr val="FF0000"/>
                </a:solidFill>
              </a:rPr>
              <a:t>чу</a:t>
            </a:r>
            <a:r>
              <a:rPr lang="ru-RU" sz="4000" dirty="0" smtClean="0"/>
              <a:t> мне выход</a:t>
            </a:r>
            <a:r>
              <a:rPr lang="ru-RU" sz="4000" dirty="0" smtClean="0">
                <a:solidFill>
                  <a:srgbClr val="FF0000"/>
                </a:solidFill>
              </a:rPr>
              <a:t>ит </a:t>
            </a:r>
            <a:r>
              <a:rPr lang="ru-RU" sz="4000" dirty="0" smtClean="0"/>
              <a:t>мама и мы 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дём в м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г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зин з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купат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 пр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дукты на 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делю. Лу</a:t>
            </a:r>
            <a:r>
              <a:rPr lang="ru-RU" sz="4000" dirty="0" smtClean="0">
                <a:solidFill>
                  <a:srgbClr val="FF0000"/>
                </a:solidFill>
              </a:rPr>
              <a:t>ч</a:t>
            </a:r>
            <a:r>
              <a:rPr lang="ru-RU" sz="4000" dirty="0" smtClean="0"/>
              <a:t>ше 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купат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 пр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дукты в м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г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зине «М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гнит».</a:t>
            </a:r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86</Words>
  <Application>Microsoft Office PowerPoint</Application>
  <PresentationFormat>Экран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работа на уроках русского языка во 2 классе по теме  «Наречие».  Программа начального общего образования. Система Л. В. Занкова.</vt:lpstr>
      <vt:lpstr>Собери слова</vt:lpstr>
      <vt:lpstr>Анаграммы</vt:lpstr>
      <vt:lpstr>Составьте и запишите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19</cp:revision>
  <dcterms:created xsi:type="dcterms:W3CDTF">2014-07-24T05:19:29Z</dcterms:created>
  <dcterms:modified xsi:type="dcterms:W3CDTF">2015-08-18T11:32:21Z</dcterms:modified>
</cp:coreProperties>
</file>