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63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yandex.ru/images/search?text=%D0%BA%D0%B0%D1%80%D1%82%D0%B8%D0%BD%D0%BA%D0%B8%20%D0%B4%D0%B2%D0%B8%D0%B6%D0%B5%D0%BD%D0%B8%D1%8F%20%D0%BD%D0%B0%20%D0%B2%D1%81%D1%82%D1%80%D0%B5%D1%87%D1%83&amp;img_url=http://festival.1september.ru/articles/566945/img7.gif&amp;pos=17&amp;uinfo=sw-1280-sh-800-ww-1257-wh-609-pd-1-wp-16x10_1280x800&amp;rpt=simage&amp;_=1406787922515&amp;pin=1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14282" y="285729"/>
            <a:ext cx="8643998" cy="3314722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Словарная работа на уроках русского языка во 2 классе по теме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«Наречие».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85720" y="3886200"/>
            <a:ext cx="8643998" cy="2757510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  <a:b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3008313" cy="3960440"/>
          </a:xfrm>
        </p:spPr>
        <p:txBody>
          <a:bodyPr>
            <a:noAutofit/>
          </a:bodyPr>
          <a:lstStyle/>
          <a:p>
            <a:r>
              <a:rPr lang="ru-RU" sz="4400" b="0" dirty="0" smtClean="0"/>
              <a:t>Нужно сделать очень хорошо, как можно …</a:t>
            </a:r>
            <a:endParaRPr lang="ru-RU" sz="4400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797152"/>
            <a:ext cx="3008313" cy="1368152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лу</a:t>
            </a:r>
            <a:r>
              <a:rPr lang="ru-RU" sz="5400" b="1" dirty="0" smtClean="0">
                <a:solidFill>
                  <a:srgbClr val="FF0000"/>
                </a:solidFill>
              </a:rPr>
              <a:t>ч</a:t>
            </a:r>
            <a:r>
              <a:rPr lang="ru-RU" sz="5400" b="1" dirty="0" smtClean="0"/>
              <a:t>ш</a:t>
            </a:r>
            <a:r>
              <a:rPr lang="ru-RU" sz="5400" b="1" dirty="0" smtClean="0">
                <a:solidFill>
                  <a:srgbClr val="FF0000"/>
                </a:solidFill>
              </a:rPr>
              <a:t>е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268760"/>
            <a:ext cx="3600400" cy="2808312"/>
          </a:xfrm>
        </p:spPr>
        <p:txBody>
          <a:bodyPr>
            <a:normAutofit/>
          </a:bodyPr>
          <a:lstStyle/>
          <a:p>
            <a:r>
              <a:rPr lang="ru-RU" sz="4400" b="0" dirty="0" smtClean="0"/>
              <a:t>Движение по направлению друг к другу.</a:t>
            </a:r>
            <a:endParaRPr lang="ru-RU" sz="44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725144"/>
            <a:ext cx="3008313" cy="144016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н</a:t>
            </a:r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r>
              <a:rPr lang="ru-RU" sz="4800" b="1" dirty="0" smtClean="0"/>
              <a:t>встре</a:t>
            </a:r>
            <a:r>
              <a:rPr lang="ru-RU" sz="4800" b="1" dirty="0" smtClean="0">
                <a:solidFill>
                  <a:srgbClr val="FF0000"/>
                </a:solidFill>
              </a:rPr>
              <a:t>чу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pic>
        <p:nvPicPr>
          <p:cNvPr id="5" name="Содержимое 4" descr="http://im2-tub-ru.yandex.net/i?id=73f949c00fc968eb991b5ef7230d7964-31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476672"/>
            <a:ext cx="4968552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852936"/>
            <a:ext cx="4320480" cy="194421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Как всегда, т. е.  …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273050"/>
            <a:ext cx="3970784" cy="585311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373216"/>
            <a:ext cx="3008313" cy="1152128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о</a:t>
            </a:r>
            <a:r>
              <a:rPr lang="ru-RU" sz="5400" b="1" dirty="0" smtClean="0"/>
              <a:t>бы</a:t>
            </a:r>
            <a:r>
              <a:rPr lang="ru-RU" sz="5400" b="1" dirty="0" smtClean="0">
                <a:solidFill>
                  <a:srgbClr val="FF0000"/>
                </a:solidFill>
              </a:rPr>
              <a:t>чно</a:t>
            </a:r>
            <a:r>
              <a:rPr lang="ru-RU" sz="5400" b="1" dirty="0" smtClean="0"/>
              <a:t> </a:t>
            </a:r>
            <a:br>
              <a:rPr lang="ru-RU" sz="5400" b="1" dirty="0" smtClean="0"/>
            </a:b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596110"/>
          </a:xfrm>
        </p:spPr>
        <p:txBody>
          <a:bodyPr>
            <a:normAutofit/>
          </a:bodyPr>
          <a:lstStyle/>
          <a:p>
            <a:r>
              <a:rPr lang="ru-RU" sz="4000" b="0" dirty="0" smtClean="0"/>
              <a:t>1) В этот, текущий день, когда идёт речь.</a:t>
            </a:r>
            <a:br>
              <a:rPr lang="ru-RU" sz="4000" b="0" dirty="0" smtClean="0"/>
            </a:br>
            <a:r>
              <a:rPr lang="ru-RU" sz="4000" b="0" dirty="0" smtClean="0"/>
              <a:t>2) Теперь, в настоящее время.</a:t>
            </a:r>
            <a:endParaRPr lang="ru-RU" sz="4000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013176"/>
            <a:ext cx="3008313" cy="1152128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с</a:t>
            </a:r>
            <a:r>
              <a:rPr lang="ru-RU" sz="5400" b="1" dirty="0" smtClean="0">
                <a:solidFill>
                  <a:srgbClr val="FF0000"/>
                </a:solidFill>
              </a:rPr>
              <a:t>ег</a:t>
            </a:r>
            <a:r>
              <a:rPr lang="ru-RU" sz="5400" b="1" dirty="0" smtClean="0"/>
              <a:t>одня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316190"/>
          </a:xfrm>
        </p:spPr>
        <p:txBody>
          <a:bodyPr>
            <a:normAutofit fontScale="90000"/>
          </a:bodyPr>
          <a:lstStyle/>
          <a:p>
            <a:r>
              <a:rPr lang="ru-RU" sz="4000" b="0" dirty="0" smtClean="0"/>
              <a:t>1) Очень скоро, немедленно.</a:t>
            </a:r>
            <a:br>
              <a:rPr lang="ru-RU" sz="4000" b="0" dirty="0" smtClean="0"/>
            </a:br>
            <a:r>
              <a:rPr lang="ru-RU" sz="4000" b="0" dirty="0" smtClean="0"/>
              <a:t>2) Только что, совсем недавно.</a:t>
            </a:r>
            <a:br>
              <a:rPr lang="ru-RU" sz="4000" b="0" dirty="0" smtClean="0"/>
            </a:br>
            <a:r>
              <a:rPr lang="ru-RU" sz="4000" b="0" dirty="0" smtClean="0"/>
              <a:t>3) Сразу, с первого взгляда.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301208"/>
            <a:ext cx="3008313" cy="864096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с</a:t>
            </a:r>
            <a:r>
              <a:rPr lang="ru-RU" sz="5400" b="1" dirty="0" smtClean="0">
                <a:solidFill>
                  <a:srgbClr val="FF0000"/>
                </a:solidFill>
              </a:rPr>
              <a:t>е</a:t>
            </a:r>
            <a:r>
              <a:rPr lang="ru-RU" sz="5400" b="1" dirty="0" smtClean="0"/>
              <a:t>й</a:t>
            </a:r>
            <a:r>
              <a:rPr lang="ru-RU" sz="5400" b="1" dirty="0" smtClean="0">
                <a:solidFill>
                  <a:srgbClr val="FF0000"/>
                </a:solidFill>
              </a:rPr>
              <a:t>ча</a:t>
            </a:r>
            <a:r>
              <a:rPr lang="ru-RU" sz="5400" b="1" dirty="0" smtClean="0"/>
              <a:t>с</a:t>
            </a:r>
            <a:br>
              <a:rPr lang="ru-RU" sz="5400" b="1" dirty="0" smtClean="0"/>
            </a:b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273050"/>
            <a:ext cx="8856984" cy="6252294"/>
          </a:xfrm>
        </p:spPr>
        <p:txBody>
          <a:bodyPr>
            <a:normAutofit/>
          </a:bodyPr>
          <a:lstStyle/>
          <a:p>
            <a:pPr algn="l"/>
            <a:r>
              <a:rPr lang="ru-RU" sz="8800" dirty="0" smtClean="0"/>
              <a:t>Лу</a:t>
            </a:r>
            <a:r>
              <a:rPr lang="ru-RU" sz="8800" dirty="0" smtClean="0">
                <a:solidFill>
                  <a:srgbClr val="FF0000"/>
                </a:solidFill>
              </a:rPr>
              <a:t>ч</a:t>
            </a:r>
            <a:r>
              <a:rPr lang="ru-RU" sz="8800" dirty="0" smtClean="0"/>
              <a:t>ш</a:t>
            </a:r>
            <a:r>
              <a:rPr lang="ru-RU" sz="8800" dirty="0" smtClean="0">
                <a:solidFill>
                  <a:srgbClr val="FF0000"/>
                </a:solidFill>
              </a:rPr>
              <a:t>е</a:t>
            </a:r>
            <a:r>
              <a:rPr lang="ru-RU" sz="8800" dirty="0" smtClean="0"/>
              <a:t>, н</a:t>
            </a:r>
            <a:r>
              <a:rPr lang="ru-RU" sz="8800" dirty="0" smtClean="0">
                <a:solidFill>
                  <a:srgbClr val="FF0000"/>
                </a:solidFill>
              </a:rPr>
              <a:t>а</a:t>
            </a:r>
            <a:r>
              <a:rPr lang="ru-RU" sz="8800" dirty="0" smtClean="0"/>
              <a:t>встре</a:t>
            </a:r>
            <a:r>
              <a:rPr lang="ru-RU" sz="8800" dirty="0" smtClean="0">
                <a:solidFill>
                  <a:srgbClr val="FF0000"/>
                </a:solidFill>
              </a:rPr>
              <a:t>чу</a:t>
            </a:r>
            <a:r>
              <a:rPr lang="ru-RU" sz="8800" dirty="0" smtClean="0"/>
              <a:t>,</a:t>
            </a:r>
            <a:br>
              <a:rPr lang="ru-RU" sz="8800" dirty="0" smtClean="0"/>
            </a:br>
            <a:r>
              <a:rPr lang="ru-RU" sz="8800" dirty="0" smtClean="0">
                <a:solidFill>
                  <a:srgbClr val="FF0000"/>
                </a:solidFill>
              </a:rPr>
              <a:t>о</a:t>
            </a:r>
            <a:r>
              <a:rPr lang="ru-RU" sz="8800" dirty="0" smtClean="0"/>
              <a:t>бы</a:t>
            </a:r>
            <a:r>
              <a:rPr lang="ru-RU" sz="8800" dirty="0" smtClean="0">
                <a:solidFill>
                  <a:srgbClr val="FF0000"/>
                </a:solidFill>
              </a:rPr>
              <a:t>чно</a:t>
            </a:r>
            <a:r>
              <a:rPr lang="ru-RU" sz="8800" dirty="0" smtClean="0"/>
              <a:t>, с</a:t>
            </a:r>
            <a:r>
              <a:rPr lang="ru-RU" sz="8800" dirty="0" smtClean="0">
                <a:solidFill>
                  <a:srgbClr val="FF0000"/>
                </a:solidFill>
              </a:rPr>
              <a:t>ег</a:t>
            </a:r>
            <a:r>
              <a:rPr lang="ru-RU" sz="8800" dirty="0" smtClean="0"/>
              <a:t>одня,</a:t>
            </a:r>
            <a:br>
              <a:rPr lang="ru-RU" sz="8800" dirty="0" smtClean="0"/>
            </a:br>
            <a:r>
              <a:rPr lang="ru-RU" sz="8800" dirty="0" smtClean="0"/>
              <a:t>с</a:t>
            </a:r>
            <a:r>
              <a:rPr lang="ru-RU" sz="8800" dirty="0" smtClean="0">
                <a:solidFill>
                  <a:srgbClr val="FF0000"/>
                </a:solidFill>
              </a:rPr>
              <a:t>е</a:t>
            </a:r>
            <a:r>
              <a:rPr lang="ru-RU" sz="8800" dirty="0" smtClean="0"/>
              <a:t>й</a:t>
            </a:r>
            <a:r>
              <a:rPr lang="ru-RU" sz="8800" dirty="0" smtClean="0">
                <a:solidFill>
                  <a:srgbClr val="FF0000"/>
                </a:solidFill>
              </a:rPr>
              <a:t>ча</a:t>
            </a:r>
            <a:r>
              <a:rPr lang="ru-RU" sz="8800" dirty="0" smtClean="0"/>
              <a:t>с.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67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Словарная работа на уроках русского языка во 2 классе по теме  «Наречие».  Программа начального общего образования. Система Л. В. Занкова.</vt:lpstr>
      <vt:lpstr>Нужно сделать очень хорошо, как можно …</vt:lpstr>
      <vt:lpstr>Движение по направлению друг к другу.</vt:lpstr>
      <vt:lpstr>Как всегда, т. е.  …</vt:lpstr>
      <vt:lpstr>1) В этот, текущий день, когда идёт речь. 2) Теперь, в настоящее время.</vt:lpstr>
      <vt:lpstr>1) Очень скоро, немедленно. 2) Только что, совсем недавно. 3) Сразу, с первого взгляда. </vt:lpstr>
      <vt:lpstr>Лучше, навстречу, обычно, сегодня, сейчас.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Home</cp:lastModifiedBy>
  <cp:revision>12</cp:revision>
  <dcterms:created xsi:type="dcterms:W3CDTF">2014-07-24T05:19:29Z</dcterms:created>
  <dcterms:modified xsi:type="dcterms:W3CDTF">2015-08-18T11:26:17Z</dcterms:modified>
</cp:coreProperties>
</file>