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3314722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Словарная работа на уроках русского языка во 2 классе по теме 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«Наречие». 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Программа начального общего образования. Система Л. В.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Занкова</a:t>
            </a:r>
            <a:r>
              <a:rPr lang="ru-RU" sz="40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85720" y="3886200"/>
            <a:ext cx="8643998" cy="2686072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Автор: учитель начальных классов 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МБОУ «Гимназия №1»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Нижневартовска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Халимоненко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Алла Алексеевна.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Собери слова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5328592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err="1" smtClean="0"/>
              <a:t>Ско</a:t>
            </a:r>
            <a:r>
              <a:rPr lang="ru-RU" sz="4800" dirty="0" smtClean="0"/>
              <a:t>-, -но, </a:t>
            </a:r>
            <a:r>
              <a:rPr lang="ru-RU" sz="4800" dirty="0" err="1" smtClean="0"/>
              <a:t>ве</a:t>
            </a:r>
            <a:r>
              <a:rPr lang="ru-RU" sz="4800" dirty="0" smtClean="0"/>
              <a:t>-, </a:t>
            </a:r>
          </a:p>
          <a:p>
            <a:pPr>
              <a:buNone/>
            </a:pPr>
            <a:r>
              <a:rPr lang="ru-RU" sz="4800" dirty="0" smtClean="0"/>
              <a:t>-</a:t>
            </a:r>
            <a:r>
              <a:rPr lang="ru-RU" sz="4800" dirty="0" err="1" smtClean="0"/>
              <a:t>тро</a:t>
            </a:r>
            <a:r>
              <a:rPr lang="ru-RU" sz="4800" dirty="0" smtClean="0"/>
              <a:t>, -се-, -ко,</a:t>
            </a:r>
          </a:p>
          <a:p>
            <a:pPr>
              <a:buNone/>
            </a:pPr>
            <a:r>
              <a:rPr lang="ru-RU" sz="4800" dirty="0" smtClean="0"/>
              <a:t>сколь-, дав-,</a:t>
            </a:r>
          </a:p>
          <a:p>
            <a:pPr>
              <a:buNone/>
            </a:pPr>
            <a:r>
              <a:rPr lang="ru-RU" sz="4800" dirty="0" smtClean="0"/>
              <a:t> -</a:t>
            </a:r>
            <a:r>
              <a:rPr lang="ru-RU" sz="4800" dirty="0" err="1" smtClean="0"/>
              <a:t>ло</a:t>
            </a:r>
            <a:r>
              <a:rPr lang="ru-RU" sz="4800" dirty="0" smtClean="0"/>
              <a:t>, </a:t>
            </a:r>
            <a:r>
              <a:rPr lang="ru-RU" sz="4800" dirty="0" err="1" smtClean="0"/>
              <a:t>быс</a:t>
            </a:r>
            <a:r>
              <a:rPr lang="ru-RU" sz="4800" dirty="0" smtClean="0"/>
              <a:t>-, </a:t>
            </a:r>
          </a:p>
          <a:p>
            <a:pPr>
              <a:buNone/>
            </a:pPr>
            <a:r>
              <a:rPr lang="en-US" sz="4800" dirty="0" smtClean="0"/>
              <a:t>-</a:t>
            </a:r>
            <a:r>
              <a:rPr lang="ru-RU" sz="4800" dirty="0" err="1" smtClean="0"/>
              <a:t>ро</a:t>
            </a:r>
            <a:r>
              <a:rPr lang="ru-RU" sz="4800" dirty="0" smtClean="0"/>
              <a:t>, </a:t>
            </a:r>
            <a:r>
              <a:rPr lang="ru-RU" sz="4800" dirty="0" err="1" smtClean="0"/>
              <a:t>недав</a:t>
            </a:r>
            <a:r>
              <a:rPr lang="ru-RU" sz="4800" dirty="0" smtClean="0"/>
              <a:t>-.</a:t>
            </a:r>
            <a:endParaRPr lang="ru-RU" sz="4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868144" y="1268760"/>
            <a:ext cx="3024336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Скор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,</a:t>
            </a:r>
          </a:p>
          <a:p>
            <a:pPr>
              <a:buNone/>
            </a:pPr>
            <a:r>
              <a:rPr lang="ru-RU" sz="4400" dirty="0" smtClean="0"/>
              <a:t>вес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/>
              <a:t>л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,</a:t>
            </a:r>
          </a:p>
          <a:p>
            <a:pPr>
              <a:buNone/>
            </a:pPr>
            <a:r>
              <a:rPr lang="ru-RU" sz="4400" dirty="0" smtClean="0"/>
              <a:t>скол</a:t>
            </a:r>
            <a:r>
              <a:rPr lang="ru-RU" sz="4400" dirty="0" smtClean="0">
                <a:solidFill>
                  <a:srgbClr val="FF0000"/>
                </a:solidFill>
              </a:rPr>
              <a:t>ь</a:t>
            </a:r>
            <a:r>
              <a:rPr lang="ru-RU" sz="4400" dirty="0" smtClean="0"/>
              <a:t>к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,</a:t>
            </a:r>
          </a:p>
          <a:p>
            <a:pPr>
              <a:buNone/>
            </a:pPr>
            <a:r>
              <a:rPr lang="ru-RU" sz="4400" dirty="0" smtClean="0"/>
              <a:t>давн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,</a:t>
            </a:r>
          </a:p>
          <a:p>
            <a:pPr>
              <a:buNone/>
            </a:pPr>
            <a:r>
              <a:rPr lang="ru-RU" sz="4400" dirty="0" smtClean="0"/>
              <a:t>быстр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,</a:t>
            </a:r>
          </a:p>
          <a:p>
            <a:pPr>
              <a:buNone/>
            </a:pPr>
            <a:r>
              <a:rPr lang="ru-RU" sz="4400" dirty="0" smtClean="0"/>
              <a:t>н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/>
              <a:t>давн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Анаграммы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538736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5400" dirty="0" err="1" smtClean="0"/>
              <a:t>Вонад</a:t>
            </a:r>
            <a:r>
              <a:rPr lang="ru-RU" sz="5400" dirty="0" smtClean="0"/>
              <a:t>,</a:t>
            </a:r>
          </a:p>
          <a:p>
            <a:pPr>
              <a:buNone/>
            </a:pPr>
            <a:r>
              <a:rPr lang="ru-RU" sz="5400" dirty="0" err="1" smtClean="0"/>
              <a:t>неданов</a:t>
            </a:r>
            <a:r>
              <a:rPr lang="ru-RU" sz="5400" dirty="0" smtClean="0"/>
              <a:t>,</a:t>
            </a:r>
          </a:p>
          <a:p>
            <a:pPr>
              <a:buNone/>
            </a:pPr>
            <a:r>
              <a:rPr lang="ru-RU" sz="5400" dirty="0" err="1" smtClean="0"/>
              <a:t>ксольок</a:t>
            </a:r>
            <a:r>
              <a:rPr lang="ru-RU" sz="5400" dirty="0" smtClean="0"/>
              <a:t>,</a:t>
            </a:r>
          </a:p>
          <a:p>
            <a:pPr>
              <a:buNone/>
            </a:pPr>
            <a:r>
              <a:rPr lang="ru-RU" sz="5400" dirty="0" err="1" smtClean="0"/>
              <a:t>сорко</a:t>
            </a:r>
            <a:r>
              <a:rPr lang="ru-RU" sz="5400" dirty="0" smtClean="0"/>
              <a:t>,</a:t>
            </a:r>
          </a:p>
          <a:p>
            <a:pPr>
              <a:buNone/>
            </a:pPr>
            <a:r>
              <a:rPr lang="ru-RU" sz="5400" dirty="0" err="1" smtClean="0"/>
              <a:t>торсыб</a:t>
            </a:r>
            <a:r>
              <a:rPr lang="ru-RU" sz="5400" dirty="0" smtClean="0"/>
              <a:t>,</a:t>
            </a:r>
          </a:p>
          <a:p>
            <a:pPr>
              <a:buNone/>
            </a:pPr>
            <a:r>
              <a:rPr lang="ru-RU" sz="5400" dirty="0" err="1" smtClean="0"/>
              <a:t>еволсе</a:t>
            </a:r>
            <a:r>
              <a:rPr lang="ru-RU" sz="5400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/>
              <a:t>Д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/>
              <a:t>вно, </a:t>
            </a:r>
          </a:p>
          <a:p>
            <a:pPr>
              <a:buNone/>
            </a:pPr>
            <a:r>
              <a:rPr lang="ru-RU" sz="4800" dirty="0" smtClean="0"/>
              <a:t>н</a:t>
            </a:r>
            <a:r>
              <a:rPr lang="ru-RU" sz="4800" dirty="0" smtClean="0">
                <a:solidFill>
                  <a:srgbClr val="FF0000"/>
                </a:solidFill>
              </a:rPr>
              <a:t>е</a:t>
            </a:r>
            <a:r>
              <a:rPr lang="ru-RU" sz="4800" dirty="0" smtClean="0"/>
              <a:t>давно,</a:t>
            </a:r>
          </a:p>
          <a:p>
            <a:pPr>
              <a:buNone/>
            </a:pPr>
            <a:r>
              <a:rPr lang="ru-RU" sz="4800" dirty="0" smtClean="0"/>
              <a:t>скол</a:t>
            </a:r>
            <a:r>
              <a:rPr lang="ru-RU" sz="4800" dirty="0" smtClean="0">
                <a:solidFill>
                  <a:srgbClr val="FF0000"/>
                </a:solidFill>
              </a:rPr>
              <a:t>ь</a:t>
            </a:r>
            <a:r>
              <a:rPr lang="ru-RU" sz="4800" dirty="0" smtClean="0"/>
              <a:t>к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/>
              <a:t>,</a:t>
            </a:r>
          </a:p>
          <a:p>
            <a:pPr>
              <a:buNone/>
            </a:pPr>
            <a:r>
              <a:rPr lang="ru-RU" sz="4800" dirty="0" smtClean="0"/>
              <a:t>скор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/>
              <a:t>,</a:t>
            </a:r>
          </a:p>
          <a:p>
            <a:pPr>
              <a:buNone/>
            </a:pPr>
            <a:r>
              <a:rPr lang="ru-RU" sz="4800" dirty="0" smtClean="0"/>
              <a:t>быстр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/>
              <a:t>,</a:t>
            </a:r>
          </a:p>
          <a:p>
            <a:pPr>
              <a:buNone/>
            </a:pPr>
            <a:r>
              <a:rPr lang="ru-RU" sz="4800" dirty="0" smtClean="0"/>
              <a:t>вес</a:t>
            </a:r>
            <a:r>
              <a:rPr lang="ru-RU" sz="4800" dirty="0" smtClean="0">
                <a:solidFill>
                  <a:srgbClr val="FF0000"/>
                </a:solidFill>
              </a:rPr>
              <a:t>е</a:t>
            </a:r>
            <a:r>
              <a:rPr lang="ru-RU" sz="4800" dirty="0" smtClean="0"/>
              <a:t>л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/>
              <a:t>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Составьте и запишите рассказ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2880320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5200" dirty="0" smtClean="0"/>
              <a:t>Скор</a:t>
            </a:r>
            <a:r>
              <a:rPr lang="ru-RU" sz="5200" dirty="0" smtClean="0">
                <a:solidFill>
                  <a:srgbClr val="FF0000"/>
                </a:solidFill>
              </a:rPr>
              <a:t>о</a:t>
            </a:r>
            <a:r>
              <a:rPr lang="ru-RU" sz="5200" dirty="0" smtClean="0"/>
              <a:t>,</a:t>
            </a:r>
          </a:p>
          <a:p>
            <a:pPr>
              <a:buNone/>
            </a:pPr>
            <a:r>
              <a:rPr lang="ru-RU" sz="5200" dirty="0" smtClean="0"/>
              <a:t>вес</a:t>
            </a:r>
            <a:r>
              <a:rPr lang="ru-RU" sz="5200" dirty="0" smtClean="0">
                <a:solidFill>
                  <a:srgbClr val="FF0000"/>
                </a:solidFill>
              </a:rPr>
              <a:t>е</a:t>
            </a:r>
            <a:r>
              <a:rPr lang="ru-RU" sz="5200" dirty="0" smtClean="0"/>
              <a:t>л</a:t>
            </a:r>
            <a:r>
              <a:rPr lang="ru-RU" sz="5200" dirty="0" smtClean="0">
                <a:solidFill>
                  <a:srgbClr val="FF0000"/>
                </a:solidFill>
              </a:rPr>
              <a:t>о</a:t>
            </a:r>
            <a:r>
              <a:rPr lang="ru-RU" sz="5200" dirty="0" smtClean="0"/>
              <a:t>,</a:t>
            </a:r>
          </a:p>
          <a:p>
            <a:pPr>
              <a:buNone/>
            </a:pPr>
            <a:r>
              <a:rPr lang="ru-RU" sz="5200" dirty="0" smtClean="0"/>
              <a:t>скол</a:t>
            </a:r>
            <a:r>
              <a:rPr lang="ru-RU" sz="5200" dirty="0" smtClean="0">
                <a:solidFill>
                  <a:srgbClr val="FF0000"/>
                </a:solidFill>
              </a:rPr>
              <a:t>ь</a:t>
            </a:r>
            <a:r>
              <a:rPr lang="ru-RU" sz="5200" dirty="0" smtClean="0"/>
              <a:t>к</a:t>
            </a:r>
            <a:r>
              <a:rPr lang="ru-RU" sz="5200" dirty="0" smtClean="0">
                <a:solidFill>
                  <a:srgbClr val="FF0000"/>
                </a:solidFill>
              </a:rPr>
              <a:t>о</a:t>
            </a:r>
            <a:r>
              <a:rPr lang="ru-RU" sz="5200" dirty="0" smtClean="0"/>
              <a:t>,</a:t>
            </a:r>
          </a:p>
          <a:p>
            <a:pPr>
              <a:buNone/>
            </a:pPr>
            <a:r>
              <a:rPr lang="ru-RU" sz="5200" dirty="0" smtClean="0"/>
              <a:t>давн</a:t>
            </a:r>
            <a:r>
              <a:rPr lang="ru-RU" sz="5200" dirty="0" smtClean="0">
                <a:solidFill>
                  <a:srgbClr val="FF0000"/>
                </a:solidFill>
              </a:rPr>
              <a:t>о</a:t>
            </a:r>
            <a:r>
              <a:rPr lang="ru-RU" sz="5200" dirty="0" smtClean="0"/>
              <a:t>,</a:t>
            </a:r>
          </a:p>
          <a:p>
            <a:pPr>
              <a:buNone/>
            </a:pPr>
            <a:r>
              <a:rPr lang="ru-RU" sz="5200" dirty="0" smtClean="0"/>
              <a:t>быстр</a:t>
            </a:r>
            <a:r>
              <a:rPr lang="ru-RU" sz="5200" dirty="0" smtClean="0">
                <a:solidFill>
                  <a:srgbClr val="FF0000"/>
                </a:solidFill>
              </a:rPr>
              <a:t>о</a:t>
            </a:r>
            <a:r>
              <a:rPr lang="ru-RU" sz="5200" dirty="0" smtClean="0"/>
              <a:t>,</a:t>
            </a:r>
          </a:p>
          <a:p>
            <a:pPr>
              <a:buNone/>
            </a:pPr>
            <a:r>
              <a:rPr lang="ru-RU" sz="5200" dirty="0" smtClean="0"/>
              <a:t>н</a:t>
            </a:r>
            <a:r>
              <a:rPr lang="ru-RU" sz="5200" dirty="0" smtClean="0">
                <a:solidFill>
                  <a:srgbClr val="FF0000"/>
                </a:solidFill>
              </a:rPr>
              <a:t>е</a:t>
            </a:r>
            <a:r>
              <a:rPr lang="ru-RU" sz="5200" dirty="0" smtClean="0"/>
              <a:t>давн</a:t>
            </a:r>
            <a:r>
              <a:rPr lang="ru-RU" sz="5200" dirty="0" smtClean="0">
                <a:solidFill>
                  <a:srgbClr val="FF0000"/>
                </a:solidFill>
              </a:rPr>
              <a:t>о</a:t>
            </a:r>
            <a:r>
              <a:rPr lang="ru-RU" sz="52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771800" y="1196752"/>
            <a:ext cx="6264696" cy="54726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4000" dirty="0" smtClean="0"/>
              <a:t>	Д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вно на месте наш</a:t>
            </a:r>
            <a:r>
              <a:rPr lang="ru-RU" sz="4000" dirty="0" smtClean="0">
                <a:solidFill>
                  <a:srgbClr val="FF0000"/>
                </a:solidFill>
              </a:rPr>
              <a:t>его</a:t>
            </a:r>
            <a:r>
              <a:rPr lang="ru-RU" sz="4000" dirty="0" smtClean="0"/>
              <a:t> гор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да была мал</a:t>
            </a:r>
            <a:r>
              <a:rPr lang="ru-RU" sz="4000" dirty="0" smtClean="0">
                <a:solidFill>
                  <a:srgbClr val="FF0000"/>
                </a:solidFill>
              </a:rPr>
              <a:t>еньк</a:t>
            </a:r>
            <a:r>
              <a:rPr lang="ru-RU" sz="4000" dirty="0" smtClean="0"/>
              <a:t>ая прист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н</a:t>
            </a:r>
            <a:r>
              <a:rPr lang="ru-RU" sz="4000" dirty="0" smtClean="0">
                <a:solidFill>
                  <a:srgbClr val="FF0000"/>
                </a:solidFill>
              </a:rPr>
              <a:t>ь</a:t>
            </a:r>
            <a:r>
              <a:rPr lang="ru-RU" sz="4000" dirty="0" smtClean="0"/>
              <a:t>. К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гда нашли нефт</a:t>
            </a:r>
            <a:r>
              <a:rPr lang="ru-RU" sz="4000" dirty="0" smtClean="0">
                <a:solidFill>
                  <a:srgbClr val="FF0000"/>
                </a:solidFill>
              </a:rPr>
              <a:t>ь</a:t>
            </a:r>
            <a:r>
              <a:rPr lang="ru-RU" sz="4000" dirty="0" smtClean="0"/>
              <a:t>, гор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д на</a:t>
            </a:r>
            <a:r>
              <a:rPr lang="ru-RU" sz="4000" dirty="0" smtClean="0">
                <a:solidFill>
                  <a:srgbClr val="FF0000"/>
                </a:solidFill>
              </a:rPr>
              <a:t>ча</a:t>
            </a:r>
            <a:r>
              <a:rPr lang="ru-RU" sz="4000" dirty="0" smtClean="0"/>
              <a:t>л быстр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 стро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т</a:t>
            </a:r>
            <a:r>
              <a:rPr lang="ru-RU" sz="4000" dirty="0" smtClean="0">
                <a:solidFill>
                  <a:srgbClr val="FF0000"/>
                </a:solidFill>
              </a:rPr>
              <a:t>ь</a:t>
            </a:r>
            <a:r>
              <a:rPr lang="ru-RU" sz="4000" dirty="0" smtClean="0"/>
              <a:t>ся. Скольк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 людей трудилос</a:t>
            </a:r>
            <a:r>
              <a:rPr lang="ru-RU" sz="4000" dirty="0" smtClean="0">
                <a:solidFill>
                  <a:srgbClr val="FF0000"/>
                </a:solidFill>
              </a:rPr>
              <a:t>ь</a:t>
            </a:r>
            <a:r>
              <a:rPr lang="ru-RU" sz="4000" dirty="0" smtClean="0"/>
              <a:t> в </a:t>
            </a:r>
            <a:r>
              <a:rPr lang="ru-RU" sz="4000" smtClean="0"/>
              <a:t>нашем крае! </a:t>
            </a:r>
            <a:r>
              <a:rPr lang="ru-RU" sz="4000" dirty="0" smtClean="0"/>
              <a:t>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давн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 рядом с г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мназией на</a:t>
            </a:r>
            <a:r>
              <a:rPr lang="ru-RU" sz="4000" dirty="0" smtClean="0">
                <a:solidFill>
                  <a:srgbClr val="FF0000"/>
                </a:solidFill>
              </a:rPr>
              <a:t>ча</a:t>
            </a:r>
            <a:r>
              <a:rPr lang="ru-RU" sz="4000" dirty="0" smtClean="0"/>
              <a:t>л стро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т</a:t>
            </a:r>
            <a:r>
              <a:rPr lang="ru-RU" sz="4000" dirty="0" smtClean="0">
                <a:solidFill>
                  <a:srgbClr val="FF0000"/>
                </a:solidFill>
              </a:rPr>
              <a:t>ь</a:t>
            </a:r>
            <a:r>
              <a:rPr lang="ru-RU" sz="4000" dirty="0" smtClean="0"/>
              <a:t>ся новый микр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ра</a:t>
            </a:r>
            <a:r>
              <a:rPr lang="ru-RU" sz="4000" dirty="0" smtClean="0">
                <a:solidFill>
                  <a:srgbClr val="FF0000"/>
                </a:solidFill>
              </a:rPr>
              <a:t>йо</a:t>
            </a:r>
            <a:r>
              <a:rPr lang="ru-RU" sz="4000" dirty="0" smtClean="0"/>
              <a:t>н. Скор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 там п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строят новую школу и де</a:t>
            </a:r>
            <a:r>
              <a:rPr lang="ru-RU" sz="4000" dirty="0" smtClean="0">
                <a:solidFill>
                  <a:srgbClr val="FF0000"/>
                </a:solidFill>
              </a:rPr>
              <a:t>тс</a:t>
            </a:r>
            <a:r>
              <a:rPr lang="ru-RU" sz="4000" dirty="0" smtClean="0"/>
              <a:t>кие сады. Вес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л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 буд</a:t>
            </a:r>
            <a:r>
              <a:rPr lang="ru-RU" sz="4000" dirty="0" smtClean="0">
                <a:solidFill>
                  <a:srgbClr val="FF0000"/>
                </a:solidFill>
              </a:rPr>
              <a:t>ет</a:t>
            </a:r>
            <a:r>
              <a:rPr lang="ru-RU" sz="4000" dirty="0" smtClean="0"/>
              <a:t> р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бятам.	</a:t>
            </a:r>
            <a:endParaRPr lang="ru-RU" sz="5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102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Словарная работа на уроках русского языка во 2 классе по теме  «Наречие».  Программа начального общего образования. Система Л. В. Занкова.</vt:lpstr>
      <vt:lpstr>Собери слова</vt:lpstr>
      <vt:lpstr>Анаграммы</vt:lpstr>
      <vt:lpstr>Составьте и запишите рассказ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Home</cp:lastModifiedBy>
  <cp:revision>14</cp:revision>
  <dcterms:created xsi:type="dcterms:W3CDTF">2014-07-24T05:19:29Z</dcterms:created>
  <dcterms:modified xsi:type="dcterms:W3CDTF">2015-08-18T11:25:02Z</dcterms:modified>
</cp:coreProperties>
</file>