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331472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«Наречие».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643998" cy="2686072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5328592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err="1" smtClean="0"/>
              <a:t>Ско</a:t>
            </a:r>
            <a:r>
              <a:rPr lang="ru-RU" sz="4800" dirty="0" smtClean="0"/>
              <a:t>-, -но, </a:t>
            </a:r>
            <a:r>
              <a:rPr lang="ru-RU" sz="4800" dirty="0" err="1" smtClean="0"/>
              <a:t>ве</a:t>
            </a:r>
            <a:r>
              <a:rPr lang="ru-RU" sz="4800" dirty="0" smtClean="0"/>
              <a:t>-, </a:t>
            </a:r>
          </a:p>
          <a:p>
            <a:pPr>
              <a:buNone/>
            </a:pPr>
            <a:r>
              <a:rPr lang="ru-RU" sz="4800" dirty="0" smtClean="0"/>
              <a:t>-</a:t>
            </a:r>
            <a:r>
              <a:rPr lang="ru-RU" sz="4800" dirty="0" err="1" smtClean="0"/>
              <a:t>тро</a:t>
            </a:r>
            <a:r>
              <a:rPr lang="ru-RU" sz="4800" dirty="0" smtClean="0"/>
              <a:t>, -се-, -ко,</a:t>
            </a:r>
          </a:p>
          <a:p>
            <a:pPr>
              <a:buNone/>
            </a:pPr>
            <a:r>
              <a:rPr lang="ru-RU" sz="4800" dirty="0" smtClean="0"/>
              <a:t>сколь-, дав-,</a:t>
            </a:r>
          </a:p>
          <a:p>
            <a:pPr>
              <a:buNone/>
            </a:pPr>
            <a:r>
              <a:rPr lang="ru-RU" sz="4800" dirty="0" smtClean="0"/>
              <a:t> -</a:t>
            </a:r>
            <a:r>
              <a:rPr lang="ru-RU" sz="4800" dirty="0" err="1" smtClean="0"/>
              <a:t>ло</a:t>
            </a:r>
            <a:r>
              <a:rPr lang="ru-RU" sz="4800" dirty="0" smtClean="0"/>
              <a:t>, </a:t>
            </a:r>
            <a:r>
              <a:rPr lang="ru-RU" sz="4800" dirty="0" err="1" smtClean="0"/>
              <a:t>быс</a:t>
            </a:r>
            <a:r>
              <a:rPr lang="ru-RU" sz="4800" dirty="0" smtClean="0"/>
              <a:t>-, </a:t>
            </a:r>
          </a:p>
          <a:p>
            <a:pPr>
              <a:buNone/>
            </a:pPr>
            <a:r>
              <a:rPr lang="en-US" sz="4800" dirty="0" smtClean="0"/>
              <a:t>-</a:t>
            </a:r>
            <a:r>
              <a:rPr lang="ru-RU" sz="4800" dirty="0" err="1" smtClean="0"/>
              <a:t>ро</a:t>
            </a:r>
            <a:r>
              <a:rPr lang="ru-RU" sz="4800" dirty="0" smtClean="0"/>
              <a:t>, </a:t>
            </a:r>
            <a:r>
              <a:rPr lang="ru-RU" sz="4800" dirty="0" err="1" smtClean="0"/>
              <a:t>недав</a:t>
            </a:r>
            <a:r>
              <a:rPr lang="ru-RU" sz="4800" dirty="0" smtClean="0"/>
              <a:t>-.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868144" y="1268760"/>
            <a:ext cx="302433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Скор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вес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л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скол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к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давн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быстр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н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давн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538736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dirty="0" err="1" smtClean="0"/>
              <a:t>Вонад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неданов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ксольок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сорко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торсыб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err="1" smtClean="0"/>
              <a:t>еволсе</a:t>
            </a:r>
            <a:r>
              <a:rPr lang="ru-RU" sz="5400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Д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вно, </a:t>
            </a:r>
          </a:p>
          <a:p>
            <a:pPr>
              <a:buNone/>
            </a:pPr>
            <a:r>
              <a:rPr lang="ru-RU" sz="4800" dirty="0" smtClean="0"/>
              <a:t>н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давно,</a:t>
            </a:r>
          </a:p>
          <a:p>
            <a:pPr>
              <a:buNone/>
            </a:pPr>
            <a:r>
              <a:rPr lang="ru-RU" sz="4800" dirty="0" smtClean="0"/>
              <a:t>скол</a:t>
            </a: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к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smtClean="0"/>
              <a:t>скор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smtClean="0"/>
              <a:t>быстр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,</a:t>
            </a:r>
          </a:p>
          <a:p>
            <a:pPr>
              <a:buNone/>
            </a:pPr>
            <a:r>
              <a:rPr lang="ru-RU" sz="4800" dirty="0" smtClean="0"/>
              <a:t>вес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л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Составьте и запишите рассказ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2880320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5200" dirty="0" smtClean="0"/>
              <a:t>Скор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ru-RU" sz="5200" dirty="0" smtClean="0"/>
              <a:t>,</a:t>
            </a:r>
          </a:p>
          <a:p>
            <a:pPr>
              <a:buNone/>
            </a:pPr>
            <a:r>
              <a:rPr lang="ru-RU" sz="5200" dirty="0" smtClean="0"/>
              <a:t>вес</a:t>
            </a:r>
            <a:r>
              <a:rPr lang="ru-RU" sz="5200" dirty="0" smtClean="0">
                <a:solidFill>
                  <a:srgbClr val="FF0000"/>
                </a:solidFill>
              </a:rPr>
              <a:t>е</a:t>
            </a:r>
            <a:r>
              <a:rPr lang="ru-RU" sz="5200" dirty="0" smtClean="0"/>
              <a:t>л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ru-RU" sz="5200" dirty="0" smtClean="0"/>
              <a:t>,</a:t>
            </a:r>
          </a:p>
          <a:p>
            <a:pPr>
              <a:buNone/>
            </a:pPr>
            <a:r>
              <a:rPr lang="ru-RU" sz="5200" dirty="0" smtClean="0"/>
              <a:t>скол</a:t>
            </a:r>
            <a:r>
              <a:rPr lang="ru-RU" sz="5200" dirty="0" smtClean="0">
                <a:solidFill>
                  <a:srgbClr val="FF0000"/>
                </a:solidFill>
              </a:rPr>
              <a:t>ь</a:t>
            </a:r>
            <a:r>
              <a:rPr lang="ru-RU" sz="5200" dirty="0" smtClean="0"/>
              <a:t>к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ru-RU" sz="5200" dirty="0" smtClean="0"/>
              <a:t>,</a:t>
            </a:r>
          </a:p>
          <a:p>
            <a:pPr>
              <a:buNone/>
            </a:pPr>
            <a:r>
              <a:rPr lang="ru-RU" sz="5200" dirty="0" smtClean="0"/>
              <a:t>давн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ru-RU" sz="5200" dirty="0" smtClean="0"/>
              <a:t>,</a:t>
            </a:r>
          </a:p>
          <a:p>
            <a:pPr>
              <a:buNone/>
            </a:pPr>
            <a:r>
              <a:rPr lang="ru-RU" sz="5200" dirty="0" smtClean="0"/>
              <a:t>быстр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ru-RU" sz="5200" dirty="0" smtClean="0"/>
              <a:t>,</a:t>
            </a:r>
          </a:p>
          <a:p>
            <a:pPr>
              <a:buNone/>
            </a:pPr>
            <a:r>
              <a:rPr lang="ru-RU" sz="5200" dirty="0" smtClean="0"/>
              <a:t>н</a:t>
            </a:r>
            <a:r>
              <a:rPr lang="ru-RU" sz="5200" dirty="0" smtClean="0">
                <a:solidFill>
                  <a:srgbClr val="FF0000"/>
                </a:solidFill>
              </a:rPr>
              <a:t>е</a:t>
            </a:r>
            <a:r>
              <a:rPr lang="ru-RU" sz="5200" dirty="0" smtClean="0"/>
              <a:t>давн</a:t>
            </a:r>
            <a:r>
              <a:rPr lang="ru-RU" sz="5200" dirty="0" smtClean="0">
                <a:solidFill>
                  <a:srgbClr val="FF0000"/>
                </a:solidFill>
              </a:rPr>
              <a:t>о</a:t>
            </a:r>
            <a:r>
              <a:rPr lang="ru-RU" sz="5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771800" y="1196752"/>
            <a:ext cx="6264696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000" dirty="0" smtClean="0"/>
              <a:t>	Д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вно на месте наш</a:t>
            </a:r>
            <a:r>
              <a:rPr lang="ru-RU" sz="4000" dirty="0" smtClean="0">
                <a:solidFill>
                  <a:srgbClr val="FF0000"/>
                </a:solidFill>
              </a:rPr>
              <a:t>его</a:t>
            </a:r>
            <a:r>
              <a:rPr lang="ru-RU" sz="4000" dirty="0" smtClean="0"/>
              <a:t> гор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да была мал</a:t>
            </a:r>
            <a:r>
              <a:rPr lang="ru-RU" sz="4000" dirty="0" smtClean="0">
                <a:solidFill>
                  <a:srgbClr val="FF0000"/>
                </a:solidFill>
              </a:rPr>
              <a:t>еньк</a:t>
            </a:r>
            <a:r>
              <a:rPr lang="ru-RU" sz="4000" dirty="0" smtClean="0"/>
              <a:t>ая прист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. 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гда нашли нефт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, гор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 на</a:t>
            </a:r>
            <a:r>
              <a:rPr lang="ru-RU" sz="4000" dirty="0" smtClean="0">
                <a:solidFill>
                  <a:srgbClr val="FF0000"/>
                </a:solidFill>
              </a:rPr>
              <a:t>ча</a:t>
            </a:r>
            <a:r>
              <a:rPr lang="ru-RU" sz="4000" dirty="0" smtClean="0"/>
              <a:t>л быстр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 стро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ся. Скольк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 людей трудилос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 в </a:t>
            </a:r>
            <a:r>
              <a:rPr lang="ru-RU" sz="4000" smtClean="0"/>
              <a:t>нашем крае! 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давн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 рядом с г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мназией на</a:t>
            </a:r>
            <a:r>
              <a:rPr lang="ru-RU" sz="4000" dirty="0" smtClean="0">
                <a:solidFill>
                  <a:srgbClr val="FF0000"/>
                </a:solidFill>
              </a:rPr>
              <a:t>ча</a:t>
            </a:r>
            <a:r>
              <a:rPr lang="ru-RU" sz="4000" dirty="0" smtClean="0"/>
              <a:t>л стро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т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ся новый микр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ра</a:t>
            </a:r>
            <a:r>
              <a:rPr lang="ru-RU" sz="4000" dirty="0" smtClean="0">
                <a:solidFill>
                  <a:srgbClr val="FF0000"/>
                </a:solidFill>
              </a:rPr>
              <a:t>йо</a:t>
            </a:r>
            <a:r>
              <a:rPr lang="ru-RU" sz="4000" dirty="0" smtClean="0"/>
              <a:t>н. Скор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 там 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строят новую школу и де</a:t>
            </a:r>
            <a:r>
              <a:rPr lang="ru-RU" sz="4000" dirty="0" smtClean="0">
                <a:solidFill>
                  <a:srgbClr val="FF0000"/>
                </a:solidFill>
              </a:rPr>
              <a:t>тс</a:t>
            </a:r>
            <a:r>
              <a:rPr lang="ru-RU" sz="4000" dirty="0" smtClean="0"/>
              <a:t>кие сады. Вес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 буд</a:t>
            </a:r>
            <a:r>
              <a:rPr lang="ru-RU" sz="4000" dirty="0" smtClean="0">
                <a:solidFill>
                  <a:srgbClr val="FF0000"/>
                </a:solidFill>
              </a:rPr>
              <a:t>ет</a:t>
            </a:r>
            <a:r>
              <a:rPr lang="ru-RU" sz="4000" dirty="0" smtClean="0"/>
              <a:t> р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бятам.	</a:t>
            </a:r>
            <a:endParaRPr lang="ru-RU" sz="5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102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работа на уроках русского языка во 2 классе по теме  «Наречие».  Программа начального общего образования. Система Л. В. Занкова.</vt:lpstr>
      <vt:lpstr>Собери слова</vt:lpstr>
      <vt:lpstr>Анаграммы</vt:lpstr>
      <vt:lpstr>Составьте и запишите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14</cp:revision>
  <dcterms:created xsi:type="dcterms:W3CDTF">2014-07-24T05:19:29Z</dcterms:created>
  <dcterms:modified xsi:type="dcterms:W3CDTF">2015-08-18T11:25:02Z</dcterms:modified>
</cp:coreProperties>
</file>