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3" r:id="rId5"/>
    <p:sldId id="262" r:id="rId6"/>
    <p:sldId id="259" r:id="rId7"/>
    <p:sldId id="261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yandex.ru/images/search?text=%D0%BA%D0%B0%D1%80%D1%82%D0%B8%D0%BD%D0%BA%D0%B8%20%D0%B4%D1%80%D0%B5%D0%B2%D0%BD%D0%B8%D1%85%20%D1%81%D0%BE%D0%B1%D1%8B%D1%82%D0%B8%D0%B9&amp;img_url=http://lik-kuzbassa.narod.ru/Kraevedenie.files/62-27-07.JPG&amp;pos=0&amp;uinfo=sw-1280-sh-800-ww-1257-wh-609-pd-1-wp-16x10_1280x800&amp;rpt=simage&amp;_=1406784499718&amp;pin=1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yandex.ru/images/search?text=%D0%BA%D0%B0%D1%80%D1%82%D0%B8%D0%BD%D0%BA%D0%B8%20%D0%BB%D0%B5%D1%82%D0%BD%D0%B5%D0%B3%D0%BE%20%D0%BE%D1%82%D0%B4%D1%8B%D1%85%D0%B0%20%D0%B4%D0%B5%D1%82%D0%B5%D0%B9&amp;img_url=http://www.grafamania.net/uploads/posts/2008-07/1217232233_1.jpg&amp;pos=0&amp;uinfo=sw-1280-sh-800-ww-1257-wh-609-pd-1-wp-16x10_1280x800&amp;rpt=simage&amp;_=1406784609187&amp;pin=1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yandex.ru/images/search?text=%D0%BA%D0%B0%D1%80%D1%82%D0%B8%D0%BD%D0%BA%D0%B8%20%D0%BB%D0%B5%D1%82%D0%BD%D0%B5%D0%B3%D0%BE%20%D0%BE%D1%82%D0%B4%D1%8B%D1%85%D0%B0%20%D0%B4%D0%B5%D1%82%D0%B5%D0%B9&amp;img_url=http://gallery.forum-grad.ru/files/3/4/0/4/0/4sugradl.jpg&amp;pos=1&amp;uinfo=sw-1280-sh-800-ww-1257-wh-609-pd-1-wp-16x10_1280x800&amp;rpt=simage&amp;_=1406784609187&amp;pin=1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yandex.ru/images/search?source=wiz&amp;img_url=http://www.roots2000.ru/photo/detskiy_ts_7271363344.jpg&amp;uinfo=sw-1280-sh-800-ww-1257-wh-609-pd-1-wp-16x10_1280x800&amp;_=1406786562296&amp;text=%D0%BA%D0%B0%D1%80%D1%82%D0%B8%D0%BD%D0%BA%D0%B8%20%D0%BB%D0%B5%D1%82%D0%BD%D0%B5%D0%B3%D0%BE%20%D0%BE%D1%82%D0%B4%D1%8B%D1%85%D0%B0%20%D0%B4%D0%B5%D1%82%D0%B5%D0%B9&amp;noreask=1&amp;pos=23&amp;rpt=simage&amp;lr=1091&amp;pin=1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yandex.ru/images/search?text=%D0%BA%D0%B0%D1%80%D1%82%D0%B8%D0%BD%D0%BA%D0%B8%20%D0%BA%D0%BE%D0%BD%D1%8C%D0%BA%D0%BE%D0%B1%D0%B5%D0%B6%D1%86%D0%B0%20%D0%B2%20%D0%B4%D0%B2%D0%B8%D0%B6%D0%B5%D0%BD%D0%B8%D0%B8&amp;img_url=http://cs5487.vk.me/u133975918/-7/x_f8b1136b.jpg&amp;pos=0&amp;uinfo=sw-1280-sh-800-ww-1257-wh-609-pd-1-wp-16x10_1280x800&amp;rpt=simage&amp;_=1406784039140&amp;pin=1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yandex.ru/images/search?source=wiz&amp;img_url=http://rebenok.by/pics/image/detsad_1.jpg&amp;uinfo=sw-1280-sh-800-ww-1257-wh-609-pd-1-wp-16x10_1280x800&amp;_=1406786562296&amp;text=%D0%BA%D0%B0%D1%80%D1%82%D0%B8%D0%BD%D0%BA%D0%B8%20%D0%BB%D0%B5%D1%82%D0%BD%D0%B5%D0%B3%D0%BE%20%D0%BE%D1%82%D0%B4%D1%8B%D1%85%D0%B0%20%D0%B4%D0%B5%D1%82%D0%B5%D0%B9&amp;noreask=1&amp;pos=19&amp;rpt=simage&amp;lr=1091&amp;pin=1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8715436" cy="324328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Словарная работа на уроках русского языка во 2 классе по теме 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«Наречие».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Программа начального общего образования. Система Л. В.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Занкова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715436" cy="2686072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Автор: учитель начальных классов 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МБОУ «Гимназия №1»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 Нижневартовска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Халимоненко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Алла Алексеевна.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smtClean="0"/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3600400" cy="3096344"/>
          </a:xfrm>
        </p:spPr>
        <p:txBody>
          <a:bodyPr>
            <a:normAutofit/>
          </a:bodyPr>
          <a:lstStyle/>
          <a:p>
            <a:r>
              <a:rPr lang="ru-RU" sz="5400" b="0" dirty="0" smtClean="0"/>
              <a:t>Событие, произошло (когда?)…</a:t>
            </a:r>
            <a:endParaRPr lang="ru-RU" sz="5400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445224"/>
            <a:ext cx="3008313" cy="1152128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Д</a:t>
            </a:r>
            <a:r>
              <a:rPr lang="ru-RU" sz="5400" b="1" dirty="0" smtClean="0">
                <a:solidFill>
                  <a:srgbClr val="FF0000"/>
                </a:solidFill>
              </a:rPr>
              <a:t>а</a:t>
            </a:r>
            <a:r>
              <a:rPr lang="ru-RU" sz="5400" b="1" dirty="0" smtClean="0"/>
              <a:t>вно</a:t>
            </a:r>
            <a:endParaRPr lang="ru-RU" sz="5400" b="1" dirty="0"/>
          </a:p>
        </p:txBody>
      </p:sp>
      <p:pic>
        <p:nvPicPr>
          <p:cNvPr id="5" name="Содержимое 4" descr="http://im2-tub-ru.yandex.net/i?id=2354baa0a77b8b5dd9ef9e96861d0b20-99-144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548680"/>
            <a:ext cx="482453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3898776" cy="3384376"/>
          </a:xfrm>
        </p:spPr>
        <p:txBody>
          <a:bodyPr>
            <a:normAutofit/>
          </a:bodyPr>
          <a:lstStyle/>
          <a:p>
            <a:r>
              <a:rPr lang="ru-RU" sz="4400" b="0" dirty="0" smtClean="0"/>
              <a:t>Событие, произошедшее</a:t>
            </a:r>
            <a:br>
              <a:rPr lang="ru-RU" sz="4400" b="0" dirty="0" smtClean="0"/>
            </a:br>
            <a:r>
              <a:rPr lang="ru-RU" sz="4400" b="0" dirty="0" smtClean="0"/>
              <a:t>вчера, т. е. (когда?)…</a:t>
            </a:r>
            <a:endParaRPr lang="ru-RU" sz="4400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517232"/>
            <a:ext cx="3008313" cy="122413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н</a:t>
            </a:r>
            <a:r>
              <a:rPr lang="ru-RU" sz="5400" b="1" dirty="0" smtClean="0">
                <a:solidFill>
                  <a:srgbClr val="FF0000"/>
                </a:solidFill>
              </a:rPr>
              <a:t>е</a:t>
            </a:r>
            <a:r>
              <a:rPr lang="ru-RU" sz="5400" b="1" dirty="0" smtClean="0"/>
              <a:t>давн</a:t>
            </a:r>
            <a:r>
              <a:rPr lang="ru-RU" sz="5400" b="1" dirty="0" smtClean="0">
                <a:solidFill>
                  <a:srgbClr val="FF0000"/>
                </a:solidFill>
              </a:rPr>
              <a:t>о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b="1" dirty="0"/>
          </a:p>
        </p:txBody>
      </p:sp>
      <p:pic>
        <p:nvPicPr>
          <p:cNvPr id="7" name="Содержимое 6" descr="http://im0-tub-ru.yandex.net/i?id=e72bc69f92a04448e0df91c598bf1bb4-103-144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4664"/>
            <a:ext cx="4176464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100166"/>
          </a:xfrm>
        </p:spPr>
        <p:txBody>
          <a:bodyPr>
            <a:normAutofit/>
          </a:bodyPr>
          <a:lstStyle/>
          <a:p>
            <a:r>
              <a:rPr lang="ru-RU" sz="3200" b="0" dirty="0" smtClean="0"/>
              <a:t>Вопрос, который можно поставить к любому количеству предметов с целью узнать количество предметов.</a:t>
            </a:r>
            <a:endParaRPr lang="ru-RU" sz="3200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373216"/>
            <a:ext cx="3008313" cy="115212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скол</a:t>
            </a:r>
            <a:r>
              <a:rPr lang="ru-RU" sz="5400" b="1" dirty="0" smtClean="0">
                <a:solidFill>
                  <a:srgbClr val="FF0000"/>
                </a:solidFill>
              </a:rPr>
              <a:t>ь</a:t>
            </a:r>
            <a:r>
              <a:rPr lang="ru-RU" sz="5400" b="1" dirty="0" smtClean="0"/>
              <a:t>к</a:t>
            </a:r>
            <a:r>
              <a:rPr lang="ru-RU" sz="5400" b="1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pic>
        <p:nvPicPr>
          <p:cNvPr id="5" name="Содержимое 4" descr="http://im0-tub-ru.yandex.net/i?id=4a0227debcd3dccf539ef5d090f31a3d-74-144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3" y="620688"/>
            <a:ext cx="496855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020046"/>
          </a:xfrm>
        </p:spPr>
        <p:txBody>
          <a:bodyPr>
            <a:normAutofit/>
          </a:bodyPr>
          <a:lstStyle/>
          <a:p>
            <a:r>
              <a:rPr lang="ru-RU" sz="4000" b="0" dirty="0" smtClean="0"/>
              <a:t>Быстро, по времени, через короткий промежуток времени.</a:t>
            </a:r>
            <a:endParaRPr lang="ru-RU" sz="4000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653136"/>
            <a:ext cx="3008313" cy="151216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скор</a:t>
            </a:r>
            <a:r>
              <a:rPr lang="ru-RU" sz="5400" b="1" dirty="0" smtClean="0">
                <a:solidFill>
                  <a:srgbClr val="FF0000"/>
                </a:solidFill>
              </a:rPr>
              <a:t>о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b="1" dirty="0"/>
          </a:p>
        </p:txBody>
      </p:sp>
      <p:pic>
        <p:nvPicPr>
          <p:cNvPr id="5" name="Содержимое 4" descr="http://im1-tub-ru.yandex.net/i?id=9fdfe33619acdf180c4bbbe8eb851dad-15-144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7" y="332656"/>
            <a:ext cx="5184576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3456384" cy="4176464"/>
          </a:xfrm>
        </p:spPr>
        <p:txBody>
          <a:bodyPr>
            <a:normAutofit/>
          </a:bodyPr>
          <a:lstStyle/>
          <a:p>
            <a:r>
              <a:rPr lang="ru-RU" sz="4000" b="0" dirty="0" smtClean="0"/>
              <a:t>То же, что и скоро.</a:t>
            </a:r>
            <a:br>
              <a:rPr lang="ru-RU" sz="4000" b="0" dirty="0" smtClean="0"/>
            </a:br>
            <a:r>
              <a:rPr lang="ru-RU" sz="4000" b="0" dirty="0" smtClean="0"/>
              <a:t>Происходящее в короткий промежуток времени.</a:t>
            </a:r>
            <a:endParaRPr lang="ru-RU" sz="4000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941168"/>
            <a:ext cx="3008313" cy="115212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быстр</a:t>
            </a:r>
            <a:r>
              <a:rPr lang="ru-RU" sz="5400" b="1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pic>
        <p:nvPicPr>
          <p:cNvPr id="5" name="Содержимое 4" descr="http://im2-tub-ru.yandex.net/i?id=88964f5e78439663d63b710e604e9737-72-144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04664"/>
            <a:ext cx="489654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100166"/>
          </a:xfrm>
        </p:spPr>
        <p:txBody>
          <a:bodyPr>
            <a:normAutofit/>
          </a:bodyPr>
          <a:lstStyle/>
          <a:p>
            <a:r>
              <a:rPr lang="ru-RU" sz="3200" b="0" dirty="0" smtClean="0"/>
              <a:t>Это слово можно сказать о наличии веселья, о радостном настроении, о чувстве веселья. испытываемом кем-либо.</a:t>
            </a:r>
            <a:endParaRPr lang="ru-RU" sz="3200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661248"/>
            <a:ext cx="3008313" cy="93610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6000" b="1" dirty="0" smtClean="0"/>
              <a:t>вес</a:t>
            </a:r>
            <a:r>
              <a:rPr lang="ru-RU" sz="6000" b="1" dirty="0" smtClean="0">
                <a:solidFill>
                  <a:srgbClr val="FF0000"/>
                </a:solidFill>
              </a:rPr>
              <a:t>е</a:t>
            </a:r>
            <a:r>
              <a:rPr lang="ru-RU" sz="6000" b="1" dirty="0" smtClean="0"/>
              <a:t>л</a:t>
            </a:r>
            <a:r>
              <a:rPr lang="ru-RU" sz="6000" b="1" dirty="0" smtClean="0">
                <a:solidFill>
                  <a:srgbClr val="FF0000"/>
                </a:solidFill>
              </a:rPr>
              <a:t>о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http://im0-tub-ru.yandex.net/i?id=1744539b6f9f40b29e92eae9b89a4569-23-144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76672"/>
            <a:ext cx="532859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273050"/>
            <a:ext cx="8856984" cy="6252294"/>
          </a:xfrm>
        </p:spPr>
        <p:txBody>
          <a:bodyPr>
            <a:normAutofit/>
          </a:bodyPr>
          <a:lstStyle/>
          <a:p>
            <a:pPr algn="l"/>
            <a:r>
              <a:rPr lang="ru-RU" sz="8800" dirty="0" smtClean="0"/>
              <a:t>Д</a:t>
            </a:r>
            <a:r>
              <a:rPr lang="ru-RU" sz="8800" dirty="0" smtClean="0">
                <a:solidFill>
                  <a:srgbClr val="FF0000"/>
                </a:solidFill>
              </a:rPr>
              <a:t>а</a:t>
            </a:r>
            <a:r>
              <a:rPr lang="ru-RU" sz="8800" dirty="0" smtClean="0"/>
              <a:t>вно, н</a:t>
            </a:r>
            <a:r>
              <a:rPr lang="ru-RU" sz="8800" dirty="0" smtClean="0">
                <a:solidFill>
                  <a:srgbClr val="FF0000"/>
                </a:solidFill>
              </a:rPr>
              <a:t>е</a:t>
            </a:r>
            <a:r>
              <a:rPr lang="ru-RU" sz="8800" dirty="0" smtClean="0"/>
              <a:t>давн</a:t>
            </a:r>
            <a:r>
              <a:rPr lang="ru-RU" sz="8800" dirty="0" smtClean="0">
                <a:solidFill>
                  <a:srgbClr val="FF0000"/>
                </a:solidFill>
              </a:rPr>
              <a:t>о</a:t>
            </a:r>
            <a:r>
              <a:rPr lang="ru-RU" sz="8800" dirty="0" smtClean="0"/>
              <a:t>, скол</a:t>
            </a:r>
            <a:r>
              <a:rPr lang="ru-RU" sz="8800" dirty="0" smtClean="0">
                <a:solidFill>
                  <a:srgbClr val="FF0000"/>
                </a:solidFill>
              </a:rPr>
              <a:t>ь</a:t>
            </a:r>
            <a:r>
              <a:rPr lang="ru-RU" sz="8800" dirty="0" smtClean="0"/>
              <a:t>к</a:t>
            </a:r>
            <a:r>
              <a:rPr lang="ru-RU" sz="8800" dirty="0" smtClean="0">
                <a:solidFill>
                  <a:srgbClr val="FF0000"/>
                </a:solidFill>
              </a:rPr>
              <a:t>о</a:t>
            </a:r>
            <a:r>
              <a:rPr lang="ru-RU" sz="8800" dirty="0" smtClean="0"/>
              <a:t>, скор</a:t>
            </a:r>
            <a:r>
              <a:rPr lang="ru-RU" sz="8800" dirty="0" smtClean="0">
                <a:solidFill>
                  <a:srgbClr val="FF0000"/>
                </a:solidFill>
              </a:rPr>
              <a:t>о</a:t>
            </a:r>
            <a:r>
              <a:rPr lang="ru-RU" sz="8800" dirty="0" smtClean="0"/>
              <a:t>,</a:t>
            </a:r>
            <a:br>
              <a:rPr lang="ru-RU" sz="8800" dirty="0" smtClean="0"/>
            </a:br>
            <a:r>
              <a:rPr lang="ru-RU" sz="8800" dirty="0" smtClean="0"/>
              <a:t>быстр</a:t>
            </a:r>
            <a:r>
              <a:rPr lang="ru-RU" sz="8800" dirty="0" smtClean="0">
                <a:solidFill>
                  <a:srgbClr val="FF0000"/>
                </a:solidFill>
              </a:rPr>
              <a:t>о</a:t>
            </a:r>
            <a:r>
              <a:rPr lang="ru-RU" sz="8800" dirty="0" smtClean="0"/>
              <a:t>, вес</a:t>
            </a:r>
            <a:r>
              <a:rPr lang="ru-RU" sz="8800" dirty="0" smtClean="0">
                <a:solidFill>
                  <a:srgbClr val="FF0000"/>
                </a:solidFill>
              </a:rPr>
              <a:t>е</a:t>
            </a:r>
            <a:r>
              <a:rPr lang="ru-RU" sz="8800" dirty="0" smtClean="0"/>
              <a:t>л</a:t>
            </a:r>
            <a:r>
              <a:rPr lang="ru-RU" sz="8800" dirty="0" smtClean="0">
                <a:solidFill>
                  <a:srgbClr val="FF0000"/>
                </a:solidFill>
              </a:rPr>
              <a:t>о</a:t>
            </a:r>
            <a:r>
              <a:rPr lang="ru-RU" sz="8800" dirty="0" smtClean="0"/>
              <a:t>.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90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Словарная работа на уроках русского языка во 2 классе по теме  «Наречие».  Программа начального общего образования. Система Л. В. Занкова.</vt:lpstr>
      <vt:lpstr>Событие, произошло (когда?)…</vt:lpstr>
      <vt:lpstr>Событие, произошедшее вчера, т. е. (когда?)…</vt:lpstr>
      <vt:lpstr>Вопрос, который можно поставить к любому количеству предметов с целью узнать количество предметов.</vt:lpstr>
      <vt:lpstr>Быстро, по времени, через короткий промежуток времени.</vt:lpstr>
      <vt:lpstr>То же, что и скоро. Происходящее в короткий промежуток времени.</vt:lpstr>
      <vt:lpstr>Это слово можно сказать о наличии веселья, о радостном настроении, о чувстве веселья. испытываемом кем-либо.</vt:lpstr>
      <vt:lpstr>Давно, недавно, сколько, скоро, быстро, весело.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Home</cp:lastModifiedBy>
  <cp:revision>8</cp:revision>
  <dcterms:created xsi:type="dcterms:W3CDTF">2014-07-24T05:19:29Z</dcterms:created>
  <dcterms:modified xsi:type="dcterms:W3CDTF">2015-08-18T11:23:11Z</dcterms:modified>
</cp:coreProperties>
</file>