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63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CDEEF-3CDE-415F-9A54-AC0EE22A16C1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7B10D-C243-4770-88F8-8F64F1F52E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214282" y="285729"/>
            <a:ext cx="8786874" cy="3314722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Словарная работа на уроках русского языка во 2 классе по теме </a:t>
            </a:r>
            <a:br>
              <a:rPr lang="ru-RU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«Погода». </a:t>
            </a:r>
            <a:br>
              <a:rPr lang="ru-RU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Программа начального общего образования. Система Л. В.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Занкова</a:t>
            </a:r>
            <a:r>
              <a:rPr lang="ru-RU" sz="4000" i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786874" cy="275751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Автор: учитель начальных классов </a:t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МБОУ «Гимназия №1»</a:t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 Нижневартовска</a:t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Халимоненко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Алла Алексеевна.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/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Собери слова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5328592" cy="5328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err="1" smtClean="0"/>
              <a:t>Суб</a:t>
            </a:r>
            <a:r>
              <a:rPr lang="ru-RU" sz="4800" dirty="0" smtClean="0"/>
              <a:t>-, -</a:t>
            </a:r>
            <a:r>
              <a:rPr lang="ru-RU" sz="4800" dirty="0" err="1" smtClean="0"/>
              <a:t>ки</a:t>
            </a:r>
            <a:r>
              <a:rPr lang="ru-RU" sz="4800" dirty="0" smtClean="0"/>
              <a:t>, -со-, мо-, </a:t>
            </a:r>
            <a:endParaRPr lang="en-US" sz="4800" dirty="0" smtClean="0"/>
          </a:p>
          <a:p>
            <a:pPr>
              <a:buNone/>
            </a:pPr>
            <a:r>
              <a:rPr lang="ru-RU" sz="4800" dirty="0" smtClean="0"/>
              <a:t>-со-,       -тер, по-,</a:t>
            </a:r>
            <a:endParaRPr lang="en-US" sz="4800" dirty="0" smtClean="0"/>
          </a:p>
          <a:p>
            <a:pPr>
              <a:buNone/>
            </a:pPr>
            <a:r>
              <a:rPr lang="ru-RU" sz="4800" dirty="0" smtClean="0"/>
              <a:t> -</a:t>
            </a:r>
            <a:r>
              <a:rPr lang="ru-RU" sz="4800" dirty="0" err="1" smtClean="0"/>
              <a:t>бо</a:t>
            </a:r>
            <a:r>
              <a:rPr lang="ru-RU" sz="4800" dirty="0" smtClean="0"/>
              <a:t>-, се-, -ней, </a:t>
            </a:r>
            <a:r>
              <a:rPr lang="ru-RU" sz="4800" dirty="0" err="1" smtClean="0"/>
              <a:t>ве</a:t>
            </a:r>
            <a:r>
              <a:rPr lang="ru-RU" sz="4800" dirty="0" smtClean="0"/>
              <a:t>-,</a:t>
            </a:r>
          </a:p>
          <a:p>
            <a:pPr>
              <a:buNone/>
            </a:pPr>
            <a:r>
              <a:rPr lang="ru-RU" sz="4800" dirty="0" smtClean="0"/>
              <a:t>-го-, </a:t>
            </a:r>
            <a:r>
              <a:rPr lang="ru-RU" sz="4800" dirty="0" err="1" smtClean="0"/>
              <a:t>кра</a:t>
            </a:r>
            <a:r>
              <a:rPr lang="ru-RU" sz="4800" dirty="0" smtClean="0"/>
              <a:t>-, -да,  и</a:t>
            </a:r>
            <a:r>
              <a:rPr lang="en-US" sz="4800" dirty="0" smtClean="0"/>
              <a:t>-</a:t>
            </a:r>
            <a:r>
              <a:rPr lang="ru-RU" sz="4800" dirty="0" smtClean="0"/>
              <a:t>, </a:t>
            </a:r>
          </a:p>
          <a:p>
            <a:pPr>
              <a:buNone/>
            </a:pPr>
            <a:r>
              <a:rPr lang="ru-RU" sz="4800" dirty="0" smtClean="0"/>
              <a:t>-роз, конь-, -та, </a:t>
            </a:r>
            <a:endParaRPr lang="en-US" sz="4800" dirty="0" smtClean="0"/>
          </a:p>
          <a:p>
            <a:pPr>
              <a:buNone/>
            </a:pPr>
            <a:r>
              <a:rPr lang="ru-RU" sz="4800" dirty="0" smtClean="0"/>
              <a:t>-кун</a:t>
            </a:r>
            <a:r>
              <a:rPr lang="en-US" sz="4800" dirty="0" smtClean="0"/>
              <a:t>-</a:t>
            </a:r>
            <a:r>
              <a:rPr lang="ru-RU" sz="4800" dirty="0" smtClean="0"/>
              <a:t>.</a:t>
            </a:r>
            <a:endParaRPr lang="ru-RU" sz="4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868144" y="1268760"/>
            <a:ext cx="3024336" cy="52565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400" dirty="0" smtClean="0"/>
              <a:t>Су</a:t>
            </a:r>
            <a:r>
              <a:rPr lang="ru-RU" sz="4400" dirty="0" smtClean="0">
                <a:solidFill>
                  <a:srgbClr val="00B0F0"/>
                </a:solidFill>
              </a:rPr>
              <a:t>бб</a:t>
            </a:r>
            <a:r>
              <a:rPr lang="ru-RU" sz="4400" dirty="0" smtClean="0"/>
              <a:t>ота,</a:t>
            </a:r>
          </a:p>
          <a:p>
            <a:pPr>
              <a:buNone/>
            </a:pPr>
            <a:r>
              <a:rPr lang="ru-RU" sz="4400" dirty="0" smtClean="0"/>
              <a:t>м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/>
              <a:t>роз,</a:t>
            </a:r>
          </a:p>
          <a:p>
            <a:pPr>
              <a:buNone/>
            </a:pPr>
            <a:r>
              <a:rPr lang="ru-RU" sz="4400" dirty="0" smtClean="0"/>
              <a:t>п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/>
              <a:t>года,</a:t>
            </a:r>
          </a:p>
          <a:p>
            <a:pPr>
              <a:buNone/>
            </a:pPr>
            <a:r>
              <a:rPr lang="ru-RU" sz="4400" dirty="0" smtClean="0"/>
              <a:t>с</a:t>
            </a:r>
            <a:r>
              <a:rPr lang="ru-RU" sz="4400" dirty="0" smtClean="0">
                <a:solidFill>
                  <a:srgbClr val="FF0000"/>
                </a:solidFill>
              </a:rPr>
              <a:t>е</a:t>
            </a:r>
            <a:r>
              <a:rPr lang="ru-RU" sz="4400" dirty="0" smtClean="0"/>
              <a:t>кунда,</a:t>
            </a:r>
          </a:p>
          <a:p>
            <a:pPr>
              <a:buNone/>
            </a:pPr>
            <a:r>
              <a:rPr lang="ru-RU" sz="4400" dirty="0" smtClean="0"/>
              <a:t>вет</a:t>
            </a:r>
            <a:r>
              <a:rPr lang="ru-RU" sz="4400" dirty="0" smtClean="0">
                <a:solidFill>
                  <a:srgbClr val="FF0000"/>
                </a:solidFill>
              </a:rPr>
              <a:t>е</a:t>
            </a:r>
            <a:r>
              <a:rPr lang="ru-RU" sz="4400" dirty="0" smtClean="0"/>
              <a:t>р,</a:t>
            </a:r>
          </a:p>
          <a:p>
            <a:pPr>
              <a:buNone/>
            </a:pPr>
            <a:r>
              <a:rPr lang="ru-RU" sz="4400" dirty="0" smtClean="0"/>
              <a:t>кр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/>
              <a:t>с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/>
              <a:t>та,</a:t>
            </a:r>
          </a:p>
          <a:p>
            <a:pPr>
              <a:buNone/>
            </a:pPr>
            <a:r>
              <a:rPr lang="ru-RU" sz="4400" dirty="0" smtClean="0"/>
              <a:t>ин</a:t>
            </a:r>
            <a:r>
              <a:rPr lang="ru-RU" sz="4400" dirty="0" smtClean="0">
                <a:solidFill>
                  <a:srgbClr val="FF0000"/>
                </a:solidFill>
              </a:rPr>
              <a:t>е</a:t>
            </a:r>
            <a:r>
              <a:rPr lang="ru-RU" sz="4400" dirty="0" smtClean="0"/>
              <a:t>й,</a:t>
            </a:r>
          </a:p>
          <a:p>
            <a:pPr>
              <a:buNone/>
            </a:pPr>
            <a:r>
              <a:rPr lang="ru-RU" sz="4400" dirty="0" smtClean="0"/>
              <a:t>к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/>
              <a:t>н</a:t>
            </a:r>
            <a:r>
              <a:rPr lang="ru-RU" sz="4400" dirty="0" smtClean="0">
                <a:solidFill>
                  <a:srgbClr val="00B050"/>
                </a:solidFill>
              </a:rPr>
              <a:t>ь</a:t>
            </a:r>
            <a:r>
              <a:rPr lang="ru-RU" sz="4400" dirty="0" smtClean="0"/>
              <a:t>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Анаграммы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3538736" cy="518457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8400" dirty="0" err="1" smtClean="0"/>
              <a:t>Одагоп</a:t>
            </a:r>
            <a:r>
              <a:rPr lang="ru-RU" sz="8400" dirty="0" smtClean="0"/>
              <a:t>,</a:t>
            </a:r>
          </a:p>
          <a:p>
            <a:pPr>
              <a:buNone/>
            </a:pPr>
            <a:r>
              <a:rPr lang="ru-RU" sz="8400" dirty="0" err="1" smtClean="0"/>
              <a:t>еретв</a:t>
            </a:r>
            <a:r>
              <a:rPr lang="ru-RU" sz="8400" dirty="0" smtClean="0"/>
              <a:t>,</a:t>
            </a:r>
          </a:p>
          <a:p>
            <a:pPr>
              <a:buNone/>
            </a:pPr>
            <a:r>
              <a:rPr lang="ru-RU" sz="8400" dirty="0" err="1" smtClean="0"/>
              <a:t>ейни</a:t>
            </a:r>
            <a:r>
              <a:rPr lang="ru-RU" sz="8400" dirty="0" smtClean="0"/>
              <a:t>,</a:t>
            </a:r>
          </a:p>
          <a:p>
            <a:pPr>
              <a:buNone/>
            </a:pPr>
            <a:r>
              <a:rPr lang="ru-RU" sz="8400" dirty="0" err="1" smtClean="0"/>
              <a:t>зором</a:t>
            </a:r>
            <a:r>
              <a:rPr lang="ru-RU" sz="8400" dirty="0" smtClean="0"/>
              <a:t>,</a:t>
            </a:r>
          </a:p>
          <a:p>
            <a:pPr>
              <a:buNone/>
            </a:pPr>
            <a:r>
              <a:rPr lang="ru-RU" sz="8400" dirty="0" err="1" smtClean="0"/>
              <a:t>тасорка</a:t>
            </a:r>
            <a:r>
              <a:rPr lang="ru-RU" sz="8400" dirty="0" smtClean="0"/>
              <a:t>,</a:t>
            </a:r>
          </a:p>
          <a:p>
            <a:pPr>
              <a:buNone/>
            </a:pPr>
            <a:r>
              <a:rPr lang="ru-RU" sz="8400" dirty="0" err="1" smtClean="0"/>
              <a:t>данукес</a:t>
            </a:r>
            <a:r>
              <a:rPr lang="ru-RU" sz="8400" dirty="0" smtClean="0"/>
              <a:t>,</a:t>
            </a:r>
          </a:p>
          <a:p>
            <a:pPr>
              <a:buNone/>
            </a:pPr>
            <a:r>
              <a:rPr lang="ru-RU" sz="8400" dirty="0" err="1" smtClean="0"/>
              <a:t>босабут</a:t>
            </a:r>
            <a:r>
              <a:rPr lang="ru-RU" sz="8400" dirty="0" smtClean="0"/>
              <a:t>,</a:t>
            </a:r>
          </a:p>
          <a:p>
            <a:pPr>
              <a:buNone/>
            </a:pPr>
            <a:r>
              <a:rPr lang="ru-RU" sz="8400" dirty="0" err="1" smtClean="0"/>
              <a:t>никьок</a:t>
            </a:r>
            <a:r>
              <a:rPr lang="ru-RU" sz="84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877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П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года,</a:t>
            </a:r>
          </a:p>
          <a:p>
            <a:pPr>
              <a:buNone/>
            </a:pPr>
            <a:r>
              <a:rPr lang="ru-RU" sz="4000" dirty="0" smtClean="0"/>
              <a:t>вет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р,</a:t>
            </a:r>
          </a:p>
          <a:p>
            <a:pPr>
              <a:buNone/>
            </a:pPr>
            <a:r>
              <a:rPr lang="ru-RU" sz="4000" dirty="0" smtClean="0"/>
              <a:t>ин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й,</a:t>
            </a:r>
          </a:p>
          <a:p>
            <a:pPr>
              <a:buNone/>
            </a:pPr>
            <a:r>
              <a:rPr lang="ru-RU" sz="4000" dirty="0" smtClean="0"/>
              <a:t>м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роз,</a:t>
            </a:r>
          </a:p>
          <a:p>
            <a:pPr>
              <a:buNone/>
            </a:pPr>
            <a:r>
              <a:rPr lang="ru-RU" sz="4000" dirty="0" smtClean="0"/>
              <a:t>кр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с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та,</a:t>
            </a:r>
          </a:p>
          <a:p>
            <a:pPr>
              <a:buNone/>
            </a:pPr>
            <a:r>
              <a:rPr lang="ru-RU" sz="4000" dirty="0" smtClean="0"/>
              <a:t>с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кунда,</a:t>
            </a:r>
          </a:p>
          <a:p>
            <a:pPr>
              <a:buNone/>
            </a:pPr>
            <a:r>
              <a:rPr lang="ru-RU" sz="4000" dirty="0" smtClean="0"/>
              <a:t>су</a:t>
            </a:r>
            <a:r>
              <a:rPr lang="ru-RU" sz="4000" dirty="0" smtClean="0">
                <a:solidFill>
                  <a:srgbClr val="FF0000"/>
                </a:solidFill>
              </a:rPr>
              <a:t>бб</a:t>
            </a:r>
            <a:r>
              <a:rPr lang="ru-RU" sz="4000" dirty="0" smtClean="0"/>
              <a:t>ота,</a:t>
            </a:r>
          </a:p>
          <a:p>
            <a:pPr>
              <a:buNone/>
            </a:pPr>
            <a:r>
              <a:rPr lang="ru-RU" sz="4000" smtClean="0"/>
              <a:t>к</a:t>
            </a:r>
            <a:r>
              <a:rPr lang="ru-RU" sz="4000" smtClean="0">
                <a:solidFill>
                  <a:srgbClr val="FF0000"/>
                </a:solidFill>
              </a:rPr>
              <a:t>о</a:t>
            </a:r>
            <a:r>
              <a:rPr lang="ru-RU" sz="4000" smtClean="0"/>
              <a:t>н</a:t>
            </a:r>
            <a:r>
              <a:rPr lang="ru-RU" sz="4000" smtClean="0">
                <a:solidFill>
                  <a:srgbClr val="00B050"/>
                </a:solidFill>
              </a:rPr>
              <a:t>ь</a:t>
            </a:r>
            <a:r>
              <a:rPr lang="ru-RU" sz="4000" smtClean="0"/>
              <a:t>ки.</a:t>
            </a:r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Составьте и запишите рассказ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107504" y="1268760"/>
            <a:ext cx="2160240" cy="54726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6000" dirty="0" smtClean="0"/>
              <a:t>п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/>
              <a:t>года</a:t>
            </a:r>
          </a:p>
          <a:p>
            <a:pPr>
              <a:buNone/>
            </a:pPr>
            <a:r>
              <a:rPr lang="ru-RU" sz="6000" dirty="0" smtClean="0"/>
              <a:t>вет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р</a:t>
            </a:r>
          </a:p>
          <a:p>
            <a:pPr>
              <a:buNone/>
            </a:pPr>
            <a:r>
              <a:rPr lang="ru-RU" sz="6000" dirty="0" smtClean="0"/>
              <a:t>ин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й</a:t>
            </a:r>
          </a:p>
          <a:p>
            <a:pPr>
              <a:buNone/>
            </a:pPr>
            <a:r>
              <a:rPr lang="ru-RU" sz="6000" dirty="0" smtClean="0"/>
              <a:t>м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/>
              <a:t>роз</a:t>
            </a:r>
          </a:p>
          <a:p>
            <a:pPr>
              <a:buNone/>
            </a:pPr>
            <a:r>
              <a:rPr lang="ru-RU" sz="6000" dirty="0" smtClean="0"/>
              <a:t>кр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/>
              <a:t>с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/>
              <a:t>та</a:t>
            </a:r>
          </a:p>
          <a:p>
            <a:pPr>
              <a:buNone/>
            </a:pPr>
            <a:r>
              <a:rPr lang="ru-RU" sz="6000" dirty="0" smtClean="0"/>
              <a:t>к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/>
              <a:t>н</a:t>
            </a:r>
            <a:r>
              <a:rPr lang="ru-RU" sz="6000" dirty="0" smtClean="0">
                <a:solidFill>
                  <a:srgbClr val="FF0000"/>
                </a:solidFill>
              </a:rPr>
              <a:t>ь</a:t>
            </a:r>
            <a:r>
              <a:rPr lang="ru-RU" sz="6000" dirty="0" smtClean="0"/>
              <a:t>ки</a:t>
            </a:r>
          </a:p>
          <a:p>
            <a:pPr>
              <a:buNone/>
            </a:pPr>
            <a:r>
              <a:rPr lang="ru-RU" sz="6000" dirty="0" smtClean="0"/>
              <a:t>с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/>
              <a:t>кунда</a:t>
            </a:r>
          </a:p>
          <a:p>
            <a:pPr>
              <a:buNone/>
            </a:pPr>
            <a:r>
              <a:rPr lang="ru-RU" sz="6000" dirty="0" smtClean="0"/>
              <a:t>су</a:t>
            </a:r>
            <a:r>
              <a:rPr lang="ru-RU" sz="6000" dirty="0" smtClean="0">
                <a:solidFill>
                  <a:srgbClr val="FF0000"/>
                </a:solidFill>
              </a:rPr>
              <a:t>бб</a:t>
            </a:r>
            <a:r>
              <a:rPr lang="ru-RU" sz="6000" dirty="0" smtClean="0"/>
              <a:t>ота</a:t>
            </a:r>
          </a:p>
          <a:p>
            <a:pPr algn="ctr">
              <a:buNone/>
            </a:pPr>
            <a:endParaRPr lang="ru-RU" sz="60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339752" y="1196752"/>
            <a:ext cx="6696744" cy="54726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000" dirty="0" smtClean="0"/>
              <a:t>		</a:t>
            </a:r>
            <a:r>
              <a:rPr lang="ru-RU" sz="5100" dirty="0" smtClean="0">
                <a:solidFill>
                  <a:srgbClr val="FF0000"/>
                </a:solidFill>
              </a:rPr>
              <a:t>О</a:t>
            </a:r>
            <a:r>
              <a:rPr lang="ru-RU" sz="5100" dirty="0" smtClean="0"/>
              <a:t>днажды, в су</a:t>
            </a:r>
            <a:r>
              <a:rPr lang="ru-RU" sz="5100" dirty="0" smtClean="0">
                <a:solidFill>
                  <a:srgbClr val="FF0000"/>
                </a:solidFill>
              </a:rPr>
              <a:t>бб</a:t>
            </a:r>
            <a:r>
              <a:rPr lang="ru-RU" sz="5100" dirty="0" smtClean="0"/>
              <a:t>оту, я с друз</a:t>
            </a:r>
            <a:r>
              <a:rPr lang="ru-RU" sz="5100" dirty="0" smtClean="0">
                <a:solidFill>
                  <a:srgbClr val="00B050"/>
                </a:solidFill>
              </a:rPr>
              <a:t>ь</a:t>
            </a:r>
            <a:r>
              <a:rPr lang="ru-RU" sz="5100" dirty="0" smtClean="0"/>
              <a:t>ями </a:t>
            </a:r>
            <a:r>
              <a:rPr lang="ru-RU" sz="5100" dirty="0" smtClean="0">
                <a:solidFill>
                  <a:srgbClr val="FF0000"/>
                </a:solidFill>
              </a:rPr>
              <a:t>о</a:t>
            </a:r>
            <a:r>
              <a:rPr lang="ru-RU" sz="5100" dirty="0" smtClean="0"/>
              <a:t>тправился на к</a:t>
            </a:r>
            <a:r>
              <a:rPr lang="ru-RU" sz="5100" dirty="0" smtClean="0">
                <a:solidFill>
                  <a:srgbClr val="FF0000"/>
                </a:solidFill>
              </a:rPr>
              <a:t>а</a:t>
            </a:r>
            <a:r>
              <a:rPr lang="ru-RU" sz="5100" dirty="0" smtClean="0"/>
              <a:t>ток к</a:t>
            </a:r>
            <a:r>
              <a:rPr lang="ru-RU" sz="5100" dirty="0" smtClean="0">
                <a:solidFill>
                  <a:srgbClr val="FF0000"/>
                </a:solidFill>
              </a:rPr>
              <a:t>а</a:t>
            </a:r>
            <a:r>
              <a:rPr lang="ru-RU" sz="5100" dirty="0" smtClean="0"/>
              <a:t>та</a:t>
            </a:r>
            <a:r>
              <a:rPr lang="ru-RU" sz="5100" dirty="0" smtClean="0">
                <a:solidFill>
                  <a:srgbClr val="FF0000"/>
                </a:solidFill>
              </a:rPr>
              <a:t>ться </a:t>
            </a:r>
            <a:r>
              <a:rPr lang="ru-RU" sz="5100" dirty="0" smtClean="0"/>
              <a:t>на к</a:t>
            </a:r>
            <a:r>
              <a:rPr lang="ru-RU" sz="5100" dirty="0" smtClean="0">
                <a:solidFill>
                  <a:srgbClr val="FF0000"/>
                </a:solidFill>
              </a:rPr>
              <a:t>о</a:t>
            </a:r>
            <a:r>
              <a:rPr lang="ru-RU" sz="5100" dirty="0" smtClean="0"/>
              <a:t>н</a:t>
            </a:r>
            <a:r>
              <a:rPr lang="ru-RU" sz="5100" dirty="0" smtClean="0">
                <a:solidFill>
                  <a:srgbClr val="FF0000"/>
                </a:solidFill>
              </a:rPr>
              <a:t>ь</a:t>
            </a:r>
            <a:r>
              <a:rPr lang="ru-RU" sz="5100" dirty="0" smtClean="0"/>
              <a:t>ках. В этот ден</a:t>
            </a:r>
            <a:r>
              <a:rPr lang="ru-RU" sz="5100" dirty="0" smtClean="0">
                <a:solidFill>
                  <a:srgbClr val="FF0000"/>
                </a:solidFill>
              </a:rPr>
              <a:t>ь</a:t>
            </a:r>
            <a:r>
              <a:rPr lang="ru-RU" sz="5100" dirty="0" smtClean="0"/>
              <a:t> ст</a:t>
            </a:r>
            <a:r>
              <a:rPr lang="ru-RU" sz="5100" dirty="0" smtClean="0">
                <a:solidFill>
                  <a:srgbClr val="FF0000"/>
                </a:solidFill>
              </a:rPr>
              <a:t>о</a:t>
            </a:r>
            <a:r>
              <a:rPr lang="ru-RU" sz="5100" dirty="0" smtClean="0"/>
              <a:t>яла пр</a:t>
            </a:r>
            <a:r>
              <a:rPr lang="ru-RU" sz="5100" dirty="0" smtClean="0">
                <a:solidFill>
                  <a:srgbClr val="FF0000"/>
                </a:solidFill>
              </a:rPr>
              <a:t>е</a:t>
            </a:r>
            <a:r>
              <a:rPr lang="ru-RU" sz="5100" dirty="0" smtClean="0"/>
              <a:t>красная п</a:t>
            </a:r>
            <a:r>
              <a:rPr lang="ru-RU" sz="5100" dirty="0" smtClean="0">
                <a:solidFill>
                  <a:srgbClr val="FF0000"/>
                </a:solidFill>
              </a:rPr>
              <a:t>о</a:t>
            </a:r>
            <a:r>
              <a:rPr lang="ru-RU" sz="5100" dirty="0" smtClean="0"/>
              <a:t>года. Был н</a:t>
            </a:r>
            <a:r>
              <a:rPr lang="ru-RU" sz="5100" dirty="0" smtClean="0">
                <a:solidFill>
                  <a:srgbClr val="FF0000"/>
                </a:solidFill>
              </a:rPr>
              <a:t>е</a:t>
            </a:r>
            <a:r>
              <a:rPr lang="ru-RU" sz="5100" dirty="0" smtClean="0"/>
              <a:t>б</a:t>
            </a:r>
            <a:r>
              <a:rPr lang="ru-RU" sz="5100" dirty="0" smtClean="0">
                <a:solidFill>
                  <a:srgbClr val="FF0000"/>
                </a:solidFill>
              </a:rPr>
              <a:t>о</a:t>
            </a:r>
            <a:r>
              <a:rPr lang="ru-RU" sz="5100" dirty="0" smtClean="0"/>
              <a:t>льшой м</a:t>
            </a:r>
            <a:r>
              <a:rPr lang="ru-RU" sz="5100" dirty="0" smtClean="0">
                <a:solidFill>
                  <a:srgbClr val="FF0000"/>
                </a:solidFill>
              </a:rPr>
              <a:t>о</a:t>
            </a:r>
            <a:r>
              <a:rPr lang="ru-RU" sz="5100" dirty="0" smtClean="0"/>
              <a:t>роз. Дул лё</a:t>
            </a:r>
            <a:r>
              <a:rPr lang="ru-RU" sz="5100" dirty="0" smtClean="0">
                <a:solidFill>
                  <a:srgbClr val="FF0000"/>
                </a:solidFill>
              </a:rPr>
              <a:t>г</a:t>
            </a:r>
            <a:r>
              <a:rPr lang="ru-RU" sz="5100" dirty="0" smtClean="0"/>
              <a:t>кий вет</a:t>
            </a:r>
            <a:r>
              <a:rPr lang="ru-RU" sz="5100" dirty="0" smtClean="0">
                <a:solidFill>
                  <a:srgbClr val="FF0000"/>
                </a:solidFill>
              </a:rPr>
              <a:t>е</a:t>
            </a:r>
            <a:r>
              <a:rPr lang="ru-RU" sz="5100" dirty="0" smtClean="0"/>
              <a:t>р. У к</a:t>
            </a:r>
            <a:r>
              <a:rPr lang="ru-RU" sz="5100" dirty="0" smtClean="0">
                <a:solidFill>
                  <a:srgbClr val="FF0000"/>
                </a:solidFill>
              </a:rPr>
              <a:t>ат</a:t>
            </a:r>
            <a:r>
              <a:rPr lang="ru-RU" sz="5100" dirty="0" smtClean="0"/>
              <a:t>ка д</a:t>
            </a:r>
            <a:r>
              <a:rPr lang="ru-RU" sz="5100" dirty="0" smtClean="0">
                <a:solidFill>
                  <a:srgbClr val="FF0000"/>
                </a:solidFill>
              </a:rPr>
              <a:t>е</a:t>
            </a:r>
            <a:r>
              <a:rPr lang="ru-RU" sz="5100" dirty="0" smtClean="0"/>
              <a:t>рев</a:t>
            </a:r>
            <a:r>
              <a:rPr lang="ru-RU" sz="5100" dirty="0" smtClean="0">
                <a:solidFill>
                  <a:srgbClr val="FF0000"/>
                </a:solidFill>
              </a:rPr>
              <a:t>ь</a:t>
            </a:r>
            <a:r>
              <a:rPr lang="ru-RU" sz="5100" dirty="0" smtClean="0"/>
              <a:t>я ст</a:t>
            </a:r>
            <a:r>
              <a:rPr lang="ru-RU" sz="5100" dirty="0" smtClean="0">
                <a:solidFill>
                  <a:srgbClr val="FF0000"/>
                </a:solidFill>
              </a:rPr>
              <a:t>о</a:t>
            </a:r>
            <a:r>
              <a:rPr lang="ru-RU" sz="5100" dirty="0" smtClean="0"/>
              <a:t>яли в ин</a:t>
            </a:r>
            <a:r>
              <a:rPr lang="ru-RU" sz="5100" dirty="0" smtClean="0">
                <a:solidFill>
                  <a:srgbClr val="FF0000"/>
                </a:solidFill>
              </a:rPr>
              <a:t>е</a:t>
            </a:r>
            <a:r>
              <a:rPr lang="ru-RU" sz="5100" dirty="0" smtClean="0"/>
              <a:t>е, словн</a:t>
            </a:r>
            <a:r>
              <a:rPr lang="ru-RU" sz="5100" dirty="0" smtClean="0">
                <a:solidFill>
                  <a:srgbClr val="FF0000"/>
                </a:solidFill>
              </a:rPr>
              <a:t>о</a:t>
            </a:r>
            <a:r>
              <a:rPr lang="ru-RU" sz="5100" dirty="0" smtClean="0"/>
              <a:t> в с</a:t>
            </a:r>
            <a:r>
              <a:rPr lang="ru-RU" sz="5100" dirty="0" smtClean="0">
                <a:solidFill>
                  <a:srgbClr val="FF0000"/>
                </a:solidFill>
              </a:rPr>
              <a:t>е</a:t>
            </a:r>
            <a:r>
              <a:rPr lang="ru-RU" sz="5100" dirty="0" smtClean="0"/>
              <a:t>р</a:t>
            </a:r>
            <a:r>
              <a:rPr lang="ru-RU" sz="5100" dirty="0" smtClean="0">
                <a:solidFill>
                  <a:srgbClr val="FF0000"/>
                </a:solidFill>
              </a:rPr>
              <a:t>е</a:t>
            </a:r>
            <a:r>
              <a:rPr lang="ru-RU" sz="5100" dirty="0" smtClean="0"/>
              <a:t>бре. Я зам</a:t>
            </a:r>
            <a:r>
              <a:rPr lang="ru-RU" sz="5100" dirty="0" smtClean="0">
                <a:solidFill>
                  <a:srgbClr val="FF0000"/>
                </a:solidFill>
              </a:rPr>
              <a:t>е</a:t>
            </a:r>
            <a:r>
              <a:rPr lang="ru-RU" sz="5100" dirty="0" smtClean="0"/>
              <a:t>р на с</a:t>
            </a:r>
            <a:r>
              <a:rPr lang="ru-RU" sz="5100" dirty="0" smtClean="0">
                <a:solidFill>
                  <a:srgbClr val="FF0000"/>
                </a:solidFill>
              </a:rPr>
              <a:t>е</a:t>
            </a:r>
            <a:r>
              <a:rPr lang="ru-RU" sz="5100" dirty="0" smtClean="0"/>
              <a:t>кунду </a:t>
            </a:r>
            <a:r>
              <a:rPr lang="ru-RU" sz="5100" dirty="0" smtClean="0">
                <a:solidFill>
                  <a:srgbClr val="FF0000"/>
                </a:solidFill>
              </a:rPr>
              <a:t>чт</a:t>
            </a:r>
            <a:r>
              <a:rPr lang="ru-RU" sz="5100" dirty="0" smtClean="0"/>
              <a:t>обы п</a:t>
            </a:r>
            <a:r>
              <a:rPr lang="ru-RU" sz="5100" dirty="0" smtClean="0">
                <a:solidFill>
                  <a:srgbClr val="FF0000"/>
                </a:solidFill>
              </a:rPr>
              <a:t>о</a:t>
            </a:r>
            <a:r>
              <a:rPr lang="ru-RU" sz="5100" dirty="0" smtClean="0"/>
              <a:t>любова</a:t>
            </a:r>
            <a:r>
              <a:rPr lang="ru-RU" sz="5100" dirty="0" smtClean="0">
                <a:solidFill>
                  <a:srgbClr val="FF0000"/>
                </a:solidFill>
              </a:rPr>
              <a:t>ться</a:t>
            </a:r>
            <a:r>
              <a:rPr lang="ru-RU" sz="5100" dirty="0" smtClean="0"/>
              <a:t> кр</a:t>
            </a:r>
            <a:r>
              <a:rPr lang="ru-RU" sz="5100" dirty="0" smtClean="0">
                <a:solidFill>
                  <a:srgbClr val="FF0000"/>
                </a:solidFill>
              </a:rPr>
              <a:t>а</a:t>
            </a:r>
            <a:r>
              <a:rPr lang="ru-RU" sz="5100" dirty="0" smtClean="0"/>
              <a:t>с</a:t>
            </a:r>
            <a:r>
              <a:rPr lang="ru-RU" sz="5100" dirty="0" smtClean="0">
                <a:solidFill>
                  <a:srgbClr val="FF0000"/>
                </a:solidFill>
              </a:rPr>
              <a:t>о</a:t>
            </a:r>
            <a:r>
              <a:rPr lang="ru-RU" sz="5100" dirty="0" smtClean="0"/>
              <a:t>той зимней пр</a:t>
            </a:r>
            <a:r>
              <a:rPr lang="ru-RU" sz="5100" dirty="0" smtClean="0">
                <a:solidFill>
                  <a:srgbClr val="FF0000"/>
                </a:solidFill>
              </a:rPr>
              <a:t>и</a:t>
            </a:r>
            <a:r>
              <a:rPr lang="ru-RU" sz="5100" dirty="0" smtClean="0"/>
              <a:t>роды. </a:t>
            </a:r>
            <a:endParaRPr lang="ru-RU" sz="5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Объясни фразеологизмы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16288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Ждать у моря погоды -…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Делать погоду -…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Не делает погоды -…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Находиться в ожидании неопределённое время.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2) Иметь решающее значение.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3) Не имеет влияния.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167</Words>
  <Application>Microsoft Office PowerPoint</Application>
  <PresentationFormat>Экран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Словарная работа на уроках русского языка во 2 классе по теме  «Погода».  Программа начального общего образования. Система Л. В. Занкова.</vt:lpstr>
      <vt:lpstr>Собери слова</vt:lpstr>
      <vt:lpstr>Анаграммы</vt:lpstr>
      <vt:lpstr>Составьте и запишите рассказ</vt:lpstr>
      <vt:lpstr>Объясни фразеологизмы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Home</cp:lastModifiedBy>
  <cp:revision>13</cp:revision>
  <dcterms:created xsi:type="dcterms:W3CDTF">2014-07-24T05:19:29Z</dcterms:created>
  <dcterms:modified xsi:type="dcterms:W3CDTF">2015-08-18T11:21:48Z</dcterms:modified>
</cp:coreProperties>
</file>