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6" r:id="rId3"/>
    <p:sldId id="258" r:id="rId4"/>
    <p:sldId id="263" r:id="rId5"/>
    <p:sldId id="262" r:id="rId6"/>
    <p:sldId id="259" r:id="rId7"/>
    <p:sldId id="261" r:id="rId8"/>
    <p:sldId id="260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CDEEF-3CDE-415F-9A54-AC0EE22A16C1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7B10D-C243-4770-88F8-8F64F1F52E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CDEEF-3CDE-415F-9A54-AC0EE22A16C1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7B10D-C243-4770-88F8-8F64F1F52E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CDEEF-3CDE-415F-9A54-AC0EE22A16C1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7B10D-C243-4770-88F8-8F64F1F52E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CDEEF-3CDE-415F-9A54-AC0EE22A16C1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7B10D-C243-4770-88F8-8F64F1F52E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CDEEF-3CDE-415F-9A54-AC0EE22A16C1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7B10D-C243-4770-88F8-8F64F1F52E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CDEEF-3CDE-415F-9A54-AC0EE22A16C1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7B10D-C243-4770-88F8-8F64F1F52E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CDEEF-3CDE-415F-9A54-AC0EE22A16C1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7B10D-C243-4770-88F8-8F64F1F52E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CDEEF-3CDE-415F-9A54-AC0EE22A16C1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7B10D-C243-4770-88F8-8F64F1F52E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CDEEF-3CDE-415F-9A54-AC0EE22A16C1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7B10D-C243-4770-88F8-8F64F1F52E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CDEEF-3CDE-415F-9A54-AC0EE22A16C1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7B10D-C243-4770-88F8-8F64F1F52E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CDEEF-3CDE-415F-9A54-AC0EE22A16C1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7B10D-C243-4770-88F8-8F64F1F52E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ECDEEF-3CDE-415F-9A54-AC0EE22A16C1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37B10D-C243-4770-88F8-8F64F1F52E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yandex.ru/images/search?source=wiz&amp;img_url=http://img1.liveinternet.ru/images/attach/c/6/89/615/89615845__3796838__.gif&amp;uinfo=sw-1280-sh-800-ww-1257-wh-609-pd-1-wp-16x10_1280x800&amp;_=1406781547171&amp;text=%D0%BA%D0%B0%D1%80%D1%82%D0%B8%D0%BD%D0%BA%D0%B8%20%D0%B2%D0%B5%D1%82%D1%80%D0%B0%20%D0%B0%D0%BD%D0%B8%D0%BC%D0%B0%D1%86%D0%B8%D1%8F&amp;noreask=1&amp;pos=24&amp;rpt=simage&amp;lr=1091&amp;pin=1" TargetMode="Externa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yandex.ru/images/search?text=%D0%BA%D0%B0%D1%80%D1%82%D0%B8%D0%BD%D0%BA%D0%B8%20%D0%B8%D0%BD%D0%B5%D1%8F&amp;img_url=http://www.stihi.ru/pics/2010/10/09/6232.jpg&amp;pos=8&amp;uinfo=sw-1280-sh-800-ww-1257-wh-609-pd-1-wp-16x10_1280x800&amp;rpt=simage&amp;_=1406782657437&amp;pin=1" TargetMode="Externa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yandex.ru/images/search?text=%D0%BA%D0%B0%D1%80%D1%82%D0%B8%D0%BD%D0%BA%D0%B8%20%D0%BC%D0%BE%D1%80%D0%BE%D0%B7%D0%B0&amp;img_url=http://ic.pics.livejournal.com/drugoi/484155/7927023/7927023_original.jpg&amp;pos=19&amp;uinfo=sw-1280-sh-800-ww-1257-wh-609-pd-1-wp-16x10_1280x800&amp;rpt=simage&amp;_=1406783824046&amp;pin=1" TargetMode="Externa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yandex.ru/images/search?text=%D0%BA%D0%B0%D1%80%D1%82%D0%B8%D0%BD%D0%BA%D0%B8%20%D0%B8%D0%BD%D0%B5%D1%8F&amp;img_url=http://i051.radikal.ru/0912/b5/3456cf112b8ft.jpg&amp;pos=9&amp;uinfo=sw-1280-sh-800-ww-1257-wh-609-pd-1-wp-16x10_1280x800&amp;rpt=simage&amp;_=1406782657437&amp;pin=1" TargetMode="Externa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yandex.ru/images/search?source=wiz&amp;img_url=http://img-1.photosight.ru/219/2871484_large.jpg&amp;uinfo=sw-1280-sh-800-ww-1257-wh-609-pd-1-wp-16x10_1280x800&amp;_=1406781547171&amp;text=%D0%BA%D0%B0%D1%80%D1%82%D0%B8%D0%BD%D0%BA%D0%B8%20%D0%B2%D0%B5%D1%82%D1%80%D0%B0%20%D0%B0%D0%BD%D0%B8%D0%BC%D0%B0%D1%86%D0%B8%D1%8F&amp;noreask=1&amp;pos=12&amp;rpt=simage&amp;lr=1091&amp;pin=1" TargetMode="Externa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yandex.ru/images/search?text=%D0%BA%D0%B0%D1%80%D1%82%D0%B8%D0%BD%D0%BA%D0%B8%20%D0%BA%D0%BE%D0%BD%D1%8C%D0%BA%D0%BE%D0%B2&amp;img_url=http://www.ars-sport.ru/products_pictures/gloria_b.jpg&amp;pos=4&amp;uinfo=sw-1280-sh-800-ww-1257-wh-609-pd-1-wp-16x10_1280x800&amp;rpt=simage&amp;_=1406783936171&amp;pin=1" TargetMode="Externa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ctrTitle"/>
          </p:nvPr>
        </p:nvSpPr>
        <p:spPr>
          <a:xfrm>
            <a:off x="285720" y="285729"/>
            <a:ext cx="8501122" cy="3071833"/>
          </a:xfrm>
        </p:spPr>
        <p:txBody>
          <a:bodyPr>
            <a:normAutofit fontScale="90000"/>
          </a:bodyPr>
          <a:lstStyle/>
          <a:p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Словарная работа на уроках русского языка во 2 классе по теме </a:t>
            </a:r>
            <a:br>
              <a:rPr lang="ru-RU" sz="40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«Погода». </a:t>
            </a:r>
            <a:br>
              <a:rPr lang="ru-RU" sz="40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Программа начального общего образования. Система Л. В. </a:t>
            </a:r>
            <a:r>
              <a:rPr lang="ru-RU" sz="4000" i="1" dirty="0" err="1" smtClean="0">
                <a:latin typeface="Times New Roman" pitchFamily="18" charset="0"/>
                <a:cs typeface="Times New Roman" pitchFamily="18" charset="0"/>
              </a:rPr>
              <a:t>Занкова</a:t>
            </a:r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4000" dirty="0"/>
          </a:p>
        </p:txBody>
      </p:sp>
      <p:sp>
        <p:nvSpPr>
          <p:cNvPr id="8" name="Подзаголовок 7"/>
          <p:cNvSpPr>
            <a:spLocks noGrp="1"/>
          </p:cNvSpPr>
          <p:nvPr>
            <p:ph type="subTitle" idx="1"/>
          </p:nvPr>
        </p:nvSpPr>
        <p:spPr>
          <a:xfrm>
            <a:off x="285720" y="3571876"/>
            <a:ext cx="8501122" cy="3000396"/>
          </a:xfrm>
        </p:spPr>
        <p:txBody>
          <a:bodyPr>
            <a:normAutofit/>
          </a:bodyPr>
          <a:lstStyle/>
          <a:p>
            <a:r>
              <a:rPr lang="ru-RU" sz="4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Автор: учитель начальных классов </a:t>
            </a:r>
            <a:br>
              <a:rPr lang="ru-RU" sz="4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МБОУ «Гимназия №1»</a:t>
            </a:r>
            <a:br>
              <a:rPr lang="ru-RU" sz="4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г. Нижневартовска</a:t>
            </a:r>
            <a:br>
              <a:rPr lang="ru-RU" sz="4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Халимоненко</a:t>
            </a:r>
            <a:r>
              <a:rPr lang="ru-RU" sz="4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Алла Алексеевна.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4000" dirty="0" smtClean="0"/>
          </a:p>
          <a:p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683568" y="764705"/>
            <a:ext cx="8136904" cy="83099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600" b="1" dirty="0" smtClean="0"/>
              <a:t>Вет</a:t>
            </a:r>
            <a:r>
              <a:rPr lang="ru-RU" sz="6600" b="1" dirty="0" smtClean="0">
                <a:solidFill>
                  <a:srgbClr val="FF0000"/>
                </a:solidFill>
              </a:rPr>
              <a:t>е</a:t>
            </a:r>
            <a:r>
              <a:rPr lang="ru-RU" sz="6600" b="1" dirty="0" smtClean="0"/>
              <a:t>р, ин</a:t>
            </a:r>
            <a:r>
              <a:rPr lang="ru-RU" sz="6600" b="1" dirty="0" smtClean="0">
                <a:solidFill>
                  <a:srgbClr val="FF0000"/>
                </a:solidFill>
              </a:rPr>
              <a:t>е</a:t>
            </a:r>
            <a:r>
              <a:rPr lang="ru-RU" sz="6600" b="1" dirty="0" smtClean="0"/>
              <a:t>й, м</a:t>
            </a:r>
            <a:r>
              <a:rPr lang="ru-RU" sz="6600" b="1" dirty="0" smtClean="0">
                <a:solidFill>
                  <a:srgbClr val="FF0000"/>
                </a:solidFill>
              </a:rPr>
              <a:t>о</a:t>
            </a:r>
            <a:r>
              <a:rPr lang="ru-RU" sz="6600" b="1" dirty="0" smtClean="0"/>
              <a:t>роз, п</a:t>
            </a:r>
            <a:r>
              <a:rPr lang="ru-RU" sz="6600" b="1" dirty="0" smtClean="0">
                <a:solidFill>
                  <a:srgbClr val="FF0000"/>
                </a:solidFill>
              </a:rPr>
              <a:t>о</a:t>
            </a:r>
            <a:r>
              <a:rPr lang="ru-RU" sz="6600" b="1" dirty="0" smtClean="0"/>
              <a:t>года, кр</a:t>
            </a:r>
            <a:r>
              <a:rPr lang="ru-RU" sz="6600" b="1" dirty="0" smtClean="0">
                <a:solidFill>
                  <a:srgbClr val="FF0000"/>
                </a:solidFill>
              </a:rPr>
              <a:t>а</a:t>
            </a:r>
            <a:r>
              <a:rPr lang="ru-RU" sz="6600" b="1" dirty="0" smtClean="0"/>
              <a:t>с</a:t>
            </a:r>
            <a:r>
              <a:rPr lang="ru-RU" sz="6600" b="1" dirty="0" smtClean="0">
                <a:solidFill>
                  <a:srgbClr val="FF0000"/>
                </a:solidFill>
              </a:rPr>
              <a:t>о</a:t>
            </a:r>
            <a:r>
              <a:rPr lang="ru-RU" sz="6600" b="1" dirty="0" smtClean="0"/>
              <a:t>та, к</a:t>
            </a:r>
            <a:r>
              <a:rPr lang="ru-RU" sz="6600" b="1" dirty="0" smtClean="0">
                <a:solidFill>
                  <a:srgbClr val="FF0000"/>
                </a:solidFill>
              </a:rPr>
              <a:t>о</a:t>
            </a:r>
            <a:r>
              <a:rPr lang="ru-RU" sz="6600" b="1" dirty="0" smtClean="0"/>
              <a:t>ньки, с</a:t>
            </a:r>
            <a:r>
              <a:rPr lang="ru-RU" sz="6600" b="1" dirty="0" smtClean="0">
                <a:solidFill>
                  <a:srgbClr val="FF0000"/>
                </a:solidFill>
              </a:rPr>
              <a:t>е</a:t>
            </a:r>
            <a:r>
              <a:rPr lang="ru-RU" sz="6600" b="1" dirty="0" smtClean="0"/>
              <a:t>кунда,</a:t>
            </a:r>
          </a:p>
          <a:p>
            <a:r>
              <a:rPr lang="ru-RU" sz="6600" b="1" dirty="0" smtClean="0"/>
              <a:t>су</a:t>
            </a:r>
            <a:r>
              <a:rPr lang="ru-RU" sz="6600" b="1" dirty="0" smtClean="0">
                <a:solidFill>
                  <a:srgbClr val="FF0000"/>
                </a:solidFill>
              </a:rPr>
              <a:t>бб</a:t>
            </a:r>
            <a:r>
              <a:rPr lang="ru-RU" sz="6600" b="1" dirty="0" smtClean="0"/>
              <a:t>ота.</a:t>
            </a:r>
          </a:p>
          <a:p>
            <a:endParaRPr lang="ru-RU" sz="5400" b="1" dirty="0" smtClean="0"/>
          </a:p>
          <a:p>
            <a:endParaRPr lang="ru-RU" sz="5400" b="1" dirty="0" smtClean="0"/>
          </a:p>
          <a:p>
            <a:r>
              <a:rPr lang="ru-RU" sz="5400" b="1" dirty="0" smtClean="0"/>
              <a:t> </a:t>
            </a:r>
          </a:p>
          <a:p>
            <a:r>
              <a:rPr lang="ru-RU" sz="5400" b="1" dirty="0" smtClean="0"/>
              <a:t> </a:t>
            </a:r>
          </a:p>
          <a:p>
            <a:r>
              <a:rPr lang="ru-RU" sz="5400" b="1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5028158"/>
          </a:xfrm>
        </p:spPr>
        <p:txBody>
          <a:bodyPr>
            <a:normAutofit/>
          </a:bodyPr>
          <a:lstStyle/>
          <a:p>
            <a:r>
              <a:rPr lang="ru-RU" sz="3600" b="0" dirty="0" smtClean="0"/>
              <a:t>Летит, рычит,</a:t>
            </a:r>
            <a:br>
              <a:rPr lang="ru-RU" sz="3600" b="0" dirty="0" smtClean="0"/>
            </a:br>
            <a:r>
              <a:rPr lang="ru-RU" sz="3600" b="0" dirty="0" smtClean="0"/>
              <a:t>Ветки ломает,</a:t>
            </a:r>
            <a:br>
              <a:rPr lang="ru-RU" sz="3600" b="0" dirty="0" smtClean="0"/>
            </a:br>
            <a:r>
              <a:rPr lang="ru-RU" sz="3600" b="0" dirty="0" smtClean="0"/>
              <a:t>Пыль поднимает.</a:t>
            </a:r>
            <a:br>
              <a:rPr lang="ru-RU" sz="3600" b="0" dirty="0" smtClean="0"/>
            </a:br>
            <a:r>
              <a:rPr lang="ru-RU" sz="3600" b="0" dirty="0" smtClean="0"/>
              <a:t>Слышишь его, </a:t>
            </a:r>
            <a:br>
              <a:rPr lang="ru-RU" sz="3600" b="0" dirty="0" smtClean="0"/>
            </a:br>
            <a:r>
              <a:rPr lang="ru-RU" sz="3600" b="0" dirty="0" smtClean="0"/>
              <a:t>Но не видишь его.</a:t>
            </a:r>
            <a:endParaRPr lang="ru-RU" sz="3600" b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5229200"/>
            <a:ext cx="3008313" cy="896963"/>
          </a:xfrm>
        </p:spPr>
        <p:txBody>
          <a:bodyPr>
            <a:normAutofit lnSpcReduction="10000"/>
          </a:bodyPr>
          <a:lstStyle/>
          <a:p>
            <a:r>
              <a:rPr lang="ru-RU" sz="5400" b="1" dirty="0" smtClean="0"/>
              <a:t>вет</a:t>
            </a:r>
            <a:r>
              <a:rPr lang="ru-RU" sz="5400" b="1" dirty="0" smtClean="0">
                <a:solidFill>
                  <a:srgbClr val="FF0000"/>
                </a:solidFill>
              </a:rPr>
              <a:t>е</a:t>
            </a:r>
            <a:r>
              <a:rPr lang="ru-RU" sz="5400" b="1" dirty="0" smtClean="0"/>
              <a:t>р</a:t>
            </a:r>
          </a:p>
          <a:p>
            <a:endParaRPr lang="ru-RU" dirty="0"/>
          </a:p>
        </p:txBody>
      </p:sp>
      <p:pic>
        <p:nvPicPr>
          <p:cNvPr id="5" name="Содержимое 4" descr="http://im1-tub-ru.yandex.net/i?id=ab8010c2f39bb77a9007419dd4e5fc73-19-144&amp;n=21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79912" y="548680"/>
            <a:ext cx="4824535" cy="56166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3660006"/>
          </a:xfrm>
        </p:spPr>
        <p:txBody>
          <a:bodyPr>
            <a:normAutofit/>
          </a:bodyPr>
          <a:lstStyle/>
          <a:p>
            <a:r>
              <a:rPr lang="ru-RU" sz="4000" b="0" dirty="0" smtClean="0"/>
              <a:t>Не колючий, светло-синий,</a:t>
            </a:r>
            <a:br>
              <a:rPr lang="ru-RU" sz="4000" b="0" dirty="0" smtClean="0"/>
            </a:br>
            <a:r>
              <a:rPr lang="ru-RU" sz="4000" b="0" dirty="0" smtClean="0"/>
              <a:t> По кустам развешан …</a:t>
            </a:r>
            <a:endParaRPr lang="ru-RU" sz="4000" b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5157192"/>
            <a:ext cx="3008313" cy="1008112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ru-RU" sz="7000" b="1" dirty="0" smtClean="0"/>
              <a:t>ин</a:t>
            </a:r>
            <a:r>
              <a:rPr lang="ru-RU" sz="7000" b="1" dirty="0" smtClean="0">
                <a:solidFill>
                  <a:srgbClr val="FF0000"/>
                </a:solidFill>
              </a:rPr>
              <a:t>е</a:t>
            </a:r>
            <a:r>
              <a:rPr lang="ru-RU" sz="7000" b="1" dirty="0" smtClean="0"/>
              <a:t>й</a:t>
            </a:r>
          </a:p>
          <a:p>
            <a:endParaRPr lang="ru-RU" dirty="0"/>
          </a:p>
        </p:txBody>
      </p:sp>
      <p:pic>
        <p:nvPicPr>
          <p:cNvPr id="5" name="Содержимое 4" descr="http://im1-tub-ru.yandex.net/i?id=b3cb1f736883147a772f5759ae976d56-115-144&amp;n=21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51920" y="548680"/>
            <a:ext cx="4896543" cy="5688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196752"/>
            <a:ext cx="4176464" cy="2736304"/>
          </a:xfrm>
        </p:spPr>
        <p:txBody>
          <a:bodyPr>
            <a:normAutofit fontScale="90000"/>
          </a:bodyPr>
          <a:lstStyle/>
          <a:p>
            <a:r>
              <a:rPr lang="ru-RU" sz="4000" b="0" dirty="0" smtClean="0"/>
              <a:t>Какой это мастер</a:t>
            </a:r>
            <a:br>
              <a:rPr lang="ru-RU" sz="4000" b="0" dirty="0" smtClean="0"/>
            </a:br>
            <a:r>
              <a:rPr lang="ru-RU" sz="4000" b="0" dirty="0" smtClean="0"/>
              <a:t>На стёкла нанёс</a:t>
            </a:r>
            <a:br>
              <a:rPr lang="ru-RU" sz="4000" b="0" dirty="0" smtClean="0"/>
            </a:br>
            <a:r>
              <a:rPr lang="ru-RU" sz="4000" b="0" dirty="0" smtClean="0"/>
              <a:t>И листья , и травы, </a:t>
            </a:r>
            <a:br>
              <a:rPr lang="ru-RU" sz="4000" b="0" dirty="0" smtClean="0"/>
            </a:br>
            <a:r>
              <a:rPr lang="ru-RU" sz="4000" b="0" dirty="0" smtClean="0"/>
              <a:t>и заросли роз?</a:t>
            </a:r>
            <a:endParaRPr lang="ru-RU" sz="4000" b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4797152"/>
            <a:ext cx="3008313" cy="1368152"/>
          </a:xfrm>
        </p:spPr>
        <p:txBody>
          <a:bodyPr/>
          <a:lstStyle/>
          <a:p>
            <a:pPr algn="ctr"/>
            <a:r>
              <a:rPr lang="ru-RU" sz="6000" b="1" dirty="0" smtClean="0"/>
              <a:t>м</a:t>
            </a:r>
            <a:r>
              <a:rPr lang="ru-RU" sz="6000" b="1" dirty="0" smtClean="0">
                <a:solidFill>
                  <a:srgbClr val="FF0000"/>
                </a:solidFill>
              </a:rPr>
              <a:t>о</a:t>
            </a:r>
            <a:r>
              <a:rPr lang="ru-RU" sz="6000" b="1" dirty="0" smtClean="0"/>
              <a:t>роз</a:t>
            </a:r>
          </a:p>
          <a:p>
            <a:endParaRPr lang="ru-RU" dirty="0"/>
          </a:p>
        </p:txBody>
      </p:sp>
      <p:pic>
        <p:nvPicPr>
          <p:cNvPr id="5" name="Содержимое 4" descr="http://im3-tub-ru.yandex.net/i?id=dce233e28d9eddb362d72623400ce1f4-77-144&amp;n=21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67944" y="332656"/>
            <a:ext cx="4752528" cy="6120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5244182"/>
          </a:xfrm>
        </p:spPr>
        <p:txBody>
          <a:bodyPr>
            <a:normAutofit fontScale="90000"/>
          </a:bodyPr>
          <a:lstStyle/>
          <a:p>
            <a:r>
              <a:rPr lang="ru-RU" sz="4000" b="0" dirty="0" smtClean="0"/>
              <a:t>Состояние атмосферы в данном месте в данное время: температура воздуха, облачность, осадки, ветер.</a:t>
            </a:r>
            <a:endParaRPr lang="ru-RU" sz="4000" b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5517232"/>
            <a:ext cx="3008313" cy="1008112"/>
          </a:xfrm>
        </p:spPr>
        <p:txBody>
          <a:bodyPr>
            <a:normAutofit/>
          </a:bodyPr>
          <a:lstStyle/>
          <a:p>
            <a:pPr algn="ctr"/>
            <a:r>
              <a:rPr lang="ru-RU" sz="6000" b="1" dirty="0" smtClean="0"/>
              <a:t>п</a:t>
            </a:r>
            <a:r>
              <a:rPr lang="ru-RU" sz="6000" b="1" dirty="0" smtClean="0">
                <a:solidFill>
                  <a:srgbClr val="FF0000"/>
                </a:solidFill>
              </a:rPr>
              <a:t>о</a:t>
            </a:r>
            <a:r>
              <a:rPr lang="ru-RU" sz="6000" b="1" dirty="0" smtClean="0"/>
              <a:t>года</a:t>
            </a:r>
          </a:p>
          <a:p>
            <a:pPr algn="ctr"/>
            <a:endParaRPr lang="ru-RU" sz="6000" dirty="0"/>
          </a:p>
        </p:txBody>
      </p:sp>
      <p:pic>
        <p:nvPicPr>
          <p:cNvPr id="5" name="Содержимое 4" descr="http://im2-tub-ru.yandex.net/i?id=99e412cb43b0d228ee11507d65ab05c4-67-144&amp;n=21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67944" y="548680"/>
            <a:ext cx="4680519" cy="5472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80728"/>
            <a:ext cx="3322712" cy="2448272"/>
          </a:xfrm>
        </p:spPr>
        <p:txBody>
          <a:bodyPr>
            <a:normAutofit/>
          </a:bodyPr>
          <a:lstStyle/>
          <a:p>
            <a:r>
              <a:rPr lang="ru-RU" sz="4400" b="0" dirty="0" smtClean="0"/>
              <a:t>Прекрасное в нашем окружении.</a:t>
            </a:r>
            <a:endParaRPr lang="ru-RU" sz="4400" b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5085184"/>
            <a:ext cx="3008313" cy="1152128"/>
          </a:xfrm>
        </p:spPr>
        <p:txBody>
          <a:bodyPr>
            <a:normAutofit/>
          </a:bodyPr>
          <a:lstStyle/>
          <a:p>
            <a:r>
              <a:rPr lang="ru-RU" sz="6000" b="1" dirty="0" smtClean="0"/>
              <a:t>кр</a:t>
            </a:r>
            <a:r>
              <a:rPr lang="ru-RU" sz="6000" b="1" dirty="0" smtClean="0">
                <a:solidFill>
                  <a:srgbClr val="FF0000"/>
                </a:solidFill>
              </a:rPr>
              <a:t>а</a:t>
            </a:r>
            <a:r>
              <a:rPr lang="ru-RU" sz="6000" b="1" dirty="0" smtClean="0"/>
              <a:t>с</a:t>
            </a:r>
            <a:r>
              <a:rPr lang="ru-RU" sz="6000" b="1" dirty="0" smtClean="0">
                <a:solidFill>
                  <a:srgbClr val="FF0000"/>
                </a:solidFill>
              </a:rPr>
              <a:t>о</a:t>
            </a:r>
            <a:r>
              <a:rPr lang="ru-RU" sz="6000" b="1" dirty="0" smtClean="0"/>
              <a:t>та</a:t>
            </a:r>
          </a:p>
          <a:p>
            <a:endParaRPr lang="ru-RU" dirty="0"/>
          </a:p>
        </p:txBody>
      </p:sp>
      <p:pic>
        <p:nvPicPr>
          <p:cNvPr id="5" name="Содержимое 4" descr="http://im2-tub-ru.yandex.net/i?id=edc850601d49f918f20cfb00db506737-109-144&amp;n=21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39952" y="548680"/>
            <a:ext cx="4608512" cy="5688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4884142"/>
          </a:xfrm>
        </p:spPr>
        <p:txBody>
          <a:bodyPr>
            <a:noAutofit/>
          </a:bodyPr>
          <a:lstStyle/>
          <a:p>
            <a:r>
              <a:rPr lang="ru-RU" sz="4400" b="0" dirty="0" smtClean="0"/>
              <a:t>Льётся речка –</a:t>
            </a:r>
            <a:br>
              <a:rPr lang="ru-RU" sz="4400" b="0" dirty="0" smtClean="0"/>
            </a:br>
            <a:r>
              <a:rPr lang="ru-RU" sz="4400" b="0" dirty="0" smtClean="0"/>
              <a:t>Мы лежим.</a:t>
            </a:r>
            <a:br>
              <a:rPr lang="ru-RU" sz="4400" b="0" dirty="0" smtClean="0"/>
            </a:br>
            <a:r>
              <a:rPr lang="ru-RU" sz="4400" b="0" dirty="0" smtClean="0"/>
              <a:t>Лёд на речке –</a:t>
            </a:r>
            <a:br>
              <a:rPr lang="ru-RU" sz="4400" b="0" dirty="0" smtClean="0"/>
            </a:br>
            <a:r>
              <a:rPr lang="ru-RU" sz="4400" b="0" dirty="0" smtClean="0"/>
              <a:t>Мы бежим.</a:t>
            </a:r>
            <a:endParaRPr lang="ru-RU" sz="4400" b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5229200"/>
            <a:ext cx="3008313" cy="936104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sz="6000" b="1" dirty="0" smtClean="0"/>
              <a:t>к</a:t>
            </a:r>
            <a:r>
              <a:rPr lang="ru-RU" sz="6000" b="1" dirty="0" smtClean="0">
                <a:solidFill>
                  <a:srgbClr val="FF0000"/>
                </a:solidFill>
              </a:rPr>
              <a:t>о</a:t>
            </a:r>
            <a:r>
              <a:rPr lang="ru-RU" sz="6000" b="1" dirty="0" smtClean="0"/>
              <a:t>ньки</a:t>
            </a:r>
          </a:p>
          <a:p>
            <a:endParaRPr lang="ru-RU" dirty="0"/>
          </a:p>
        </p:txBody>
      </p:sp>
      <p:pic>
        <p:nvPicPr>
          <p:cNvPr id="5" name="Содержимое 4" descr="http://im2-tub-ru.yandex.net/i?id=786ebe9f348f2a94c18e8e3aca71001b-120-144&amp;n=21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23929" y="692696"/>
            <a:ext cx="4464496" cy="5472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4618856" cy="4740126"/>
          </a:xfrm>
        </p:spPr>
        <p:txBody>
          <a:bodyPr>
            <a:normAutofit/>
          </a:bodyPr>
          <a:lstStyle/>
          <a:p>
            <a:r>
              <a:rPr lang="ru-RU" sz="6000" b="0" dirty="0" smtClean="0"/>
              <a:t>Самый маленький миг времени.</a:t>
            </a:r>
            <a:endParaRPr lang="ru-RU" sz="6000" b="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148064" y="273050"/>
            <a:ext cx="3538736" cy="5853113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5013176"/>
            <a:ext cx="3008313" cy="1152128"/>
          </a:xfrm>
        </p:spPr>
        <p:txBody>
          <a:bodyPr/>
          <a:lstStyle/>
          <a:p>
            <a:pPr algn="ctr"/>
            <a:r>
              <a:rPr lang="ru-RU" sz="6000" b="1" dirty="0" smtClean="0"/>
              <a:t>с</a:t>
            </a:r>
            <a:r>
              <a:rPr lang="ru-RU" sz="6000" b="1" dirty="0" smtClean="0">
                <a:solidFill>
                  <a:srgbClr val="FF0000"/>
                </a:solidFill>
              </a:rPr>
              <a:t>е</a:t>
            </a:r>
            <a:r>
              <a:rPr lang="ru-RU" sz="6000" b="1" dirty="0" smtClean="0"/>
              <a:t>кунда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700808"/>
            <a:ext cx="3008313" cy="2736304"/>
          </a:xfrm>
        </p:spPr>
        <p:txBody>
          <a:bodyPr>
            <a:normAutofit/>
          </a:bodyPr>
          <a:lstStyle/>
          <a:p>
            <a:r>
              <a:rPr lang="ru-RU" sz="5400" b="0" dirty="0" smtClean="0"/>
              <a:t>Шестой день недели.</a:t>
            </a:r>
            <a:endParaRPr lang="ru-RU" sz="5400" b="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5013176"/>
            <a:ext cx="3008313" cy="1152128"/>
          </a:xfrm>
        </p:spPr>
        <p:txBody>
          <a:bodyPr/>
          <a:lstStyle/>
          <a:p>
            <a:pPr algn="ctr"/>
            <a:r>
              <a:rPr lang="ru-RU" sz="6000" b="1" dirty="0" smtClean="0"/>
              <a:t>су</a:t>
            </a:r>
            <a:r>
              <a:rPr lang="ru-RU" sz="6000" b="1" dirty="0" smtClean="0">
                <a:solidFill>
                  <a:srgbClr val="FF0000"/>
                </a:solidFill>
              </a:rPr>
              <a:t>бб</a:t>
            </a:r>
            <a:r>
              <a:rPr lang="ru-RU" sz="6000" b="1" dirty="0" smtClean="0"/>
              <a:t>ота</a:t>
            </a:r>
          </a:p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094978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90</Words>
  <Application>Microsoft Office PowerPoint</Application>
  <PresentationFormat>Экран (4:3)</PresentationFormat>
  <Paragraphs>25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Словарная работа на уроках русского языка во 2 классе по теме  «Погода».  Программа начального общего образования. Система Л. В. Занкова.</vt:lpstr>
      <vt:lpstr>Летит, рычит, Ветки ломает, Пыль поднимает. Слышишь его,  Но не видишь его.</vt:lpstr>
      <vt:lpstr>Не колючий, светло-синий,  По кустам развешан …</vt:lpstr>
      <vt:lpstr>Какой это мастер На стёкла нанёс И листья , и травы,  и заросли роз?</vt:lpstr>
      <vt:lpstr>Состояние атмосферы в данном месте в данное время: температура воздуха, облачность, осадки, ветер.</vt:lpstr>
      <vt:lpstr>Прекрасное в нашем окружении.</vt:lpstr>
      <vt:lpstr>Льётся речка – Мы лежим. Лёд на речке – Мы бежим.</vt:lpstr>
      <vt:lpstr>Самый маленький миг времени.</vt:lpstr>
      <vt:lpstr>Шестой день недели.</vt:lpstr>
      <vt:lpstr>Слайд 10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123</dc:creator>
  <cp:lastModifiedBy>Home</cp:lastModifiedBy>
  <cp:revision>12</cp:revision>
  <dcterms:created xsi:type="dcterms:W3CDTF">2014-07-24T05:19:29Z</dcterms:created>
  <dcterms:modified xsi:type="dcterms:W3CDTF">2015-08-18T12:04:32Z</dcterms:modified>
</cp:coreProperties>
</file>