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1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284E4-9240-4F3D-997B-5C56FDA25E9C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6F70C-1E50-46B2-BAD6-9D4C7DE2B0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02145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284E4-9240-4F3D-997B-5C56FDA25E9C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6F70C-1E50-46B2-BAD6-9D4C7DE2B0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13089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284E4-9240-4F3D-997B-5C56FDA25E9C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6F70C-1E50-46B2-BAD6-9D4C7DE2B0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80028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284E4-9240-4F3D-997B-5C56FDA25E9C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6F70C-1E50-46B2-BAD6-9D4C7DE2B0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48872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284E4-9240-4F3D-997B-5C56FDA25E9C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6F70C-1E50-46B2-BAD6-9D4C7DE2B0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19287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284E4-9240-4F3D-997B-5C56FDA25E9C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6F70C-1E50-46B2-BAD6-9D4C7DE2B0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6376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284E4-9240-4F3D-997B-5C56FDA25E9C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6F70C-1E50-46B2-BAD6-9D4C7DE2B0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38664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284E4-9240-4F3D-997B-5C56FDA25E9C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6F70C-1E50-46B2-BAD6-9D4C7DE2B0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37094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284E4-9240-4F3D-997B-5C56FDA25E9C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6F70C-1E50-46B2-BAD6-9D4C7DE2B0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26347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284E4-9240-4F3D-997B-5C56FDA25E9C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6F70C-1E50-46B2-BAD6-9D4C7DE2B0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78321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284E4-9240-4F3D-997B-5C56FDA25E9C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6F70C-1E50-46B2-BAD6-9D4C7DE2B0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51311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284E4-9240-4F3D-997B-5C56FDA25E9C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6F70C-1E50-46B2-BAD6-9D4C7DE2B0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39325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214282" y="214291"/>
            <a:ext cx="8715436" cy="3386160"/>
          </a:xfrm>
        </p:spPr>
        <p:txBody>
          <a:bodyPr>
            <a:normAutofit/>
          </a:bodyPr>
          <a:lstStyle/>
          <a:p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Словарная работа на уроках русского языка во 2 классе по теме </a:t>
            </a:r>
            <a:br>
              <a:rPr lang="ru-RU" sz="4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«Огород». </a:t>
            </a:r>
            <a:br>
              <a:rPr lang="ru-RU" sz="4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Программа начального общего образования. Система Л. В. </a:t>
            </a:r>
            <a:r>
              <a:rPr lang="ru-RU" sz="4000" i="1" dirty="0" err="1" smtClean="0">
                <a:latin typeface="Times New Roman" pitchFamily="18" charset="0"/>
                <a:cs typeface="Times New Roman" pitchFamily="18" charset="0"/>
              </a:rPr>
              <a:t>Занкова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214282" y="3886200"/>
            <a:ext cx="8643998" cy="2757510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Автор: учитель начальных классов </a:t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МБОУ «Гимназия №1»</a:t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г. Нижневартовска</a:t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Халимоненко</a:t>
            </a: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Алла Алексеевна.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 smtClean="0"/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409402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00B050"/>
                </a:solidFill>
              </a:rPr>
              <a:t>Собери слова</a:t>
            </a:r>
            <a:endParaRPr lang="ru-RU" sz="6600" dirty="0">
              <a:solidFill>
                <a:srgbClr val="00B05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251520" y="1600200"/>
            <a:ext cx="4244280" cy="4925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800" dirty="0"/>
              <a:t>У</a:t>
            </a:r>
            <a:r>
              <a:rPr lang="ru-RU" sz="4800" dirty="0" smtClean="0"/>
              <a:t>ро-, -</a:t>
            </a:r>
            <a:r>
              <a:rPr lang="ru-RU" sz="4800" dirty="0" err="1" smtClean="0"/>
              <a:t>лина</a:t>
            </a:r>
            <a:r>
              <a:rPr lang="ru-RU" sz="4800" dirty="0" smtClean="0"/>
              <a:t>, </a:t>
            </a:r>
            <a:r>
              <a:rPr lang="ru-RU" sz="4800" dirty="0" err="1" smtClean="0"/>
              <a:t>берё</a:t>
            </a:r>
            <a:r>
              <a:rPr lang="ru-RU" sz="4800" dirty="0" smtClean="0"/>
              <a:t>-, -чело, чес-, ба-, </a:t>
            </a:r>
            <a:r>
              <a:rPr lang="ru-RU" sz="4800" dirty="0" err="1" smtClean="0"/>
              <a:t>ка</a:t>
            </a:r>
            <a:r>
              <a:rPr lang="ru-RU" sz="4800" dirty="0" smtClean="0"/>
              <a:t>-,</a:t>
            </a:r>
          </a:p>
          <a:p>
            <a:pPr marL="0" indent="0">
              <a:buNone/>
            </a:pPr>
            <a:r>
              <a:rPr lang="ru-RU" sz="4800" dirty="0" smtClean="0"/>
              <a:t>чу-,   -</a:t>
            </a:r>
            <a:r>
              <a:rPr lang="ru-RU" sz="4800" dirty="0" err="1" smtClean="0"/>
              <a:t>жай</a:t>
            </a:r>
            <a:r>
              <a:rPr lang="ru-RU" sz="4800" dirty="0" smtClean="0"/>
              <a:t>, </a:t>
            </a:r>
            <a:endParaRPr lang="en-US" sz="4800" dirty="0" smtClean="0"/>
          </a:p>
          <a:p>
            <a:pPr marL="0" indent="0">
              <a:buNone/>
            </a:pPr>
            <a:r>
              <a:rPr lang="ru-RU" sz="4800" dirty="0" smtClean="0"/>
              <a:t>-нок, </a:t>
            </a:r>
            <a:r>
              <a:rPr lang="ru-RU" sz="4800" dirty="0" err="1" smtClean="0"/>
              <a:t>ма</a:t>
            </a:r>
            <a:r>
              <a:rPr lang="ru-RU" sz="4800" dirty="0" smtClean="0"/>
              <a:t>-, -</a:t>
            </a:r>
            <a:r>
              <a:rPr lang="ru-RU" sz="4800" dirty="0" err="1" smtClean="0"/>
              <a:t>зар</a:t>
            </a:r>
            <a:r>
              <a:rPr lang="ru-RU" sz="4800" dirty="0" smtClean="0"/>
              <a:t>,</a:t>
            </a:r>
          </a:p>
          <a:p>
            <a:pPr marL="0" indent="0">
              <a:buNone/>
            </a:pPr>
            <a:r>
              <a:rPr lang="ru-RU" sz="4800" dirty="0" smtClean="0"/>
              <a:t> -за.</a:t>
            </a:r>
          </a:p>
          <a:p>
            <a:pPr marL="0" indent="0">
              <a:buNone/>
            </a:pPr>
            <a:endParaRPr lang="ru-RU" sz="4800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4726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400" dirty="0" smtClean="0"/>
              <a:t>ур</a:t>
            </a:r>
            <a:r>
              <a:rPr lang="ru-RU" sz="4400" dirty="0" smtClean="0">
                <a:solidFill>
                  <a:srgbClr val="FF0000"/>
                </a:solidFill>
              </a:rPr>
              <a:t>о</a:t>
            </a:r>
            <a:r>
              <a:rPr lang="ru-RU" sz="4400" dirty="0" smtClean="0"/>
              <a:t>жай</a:t>
            </a:r>
          </a:p>
          <a:p>
            <a:pPr marL="0" indent="0">
              <a:buNone/>
            </a:pPr>
            <a:r>
              <a:rPr lang="ru-RU" sz="4400" dirty="0" smtClean="0"/>
              <a:t>б</a:t>
            </a:r>
            <a:r>
              <a:rPr lang="ru-RU" sz="4400" dirty="0" smtClean="0">
                <a:solidFill>
                  <a:srgbClr val="FF0000"/>
                </a:solidFill>
              </a:rPr>
              <a:t>е</a:t>
            </a:r>
            <a:r>
              <a:rPr lang="ru-RU" sz="4400" dirty="0" smtClean="0"/>
              <a:t>рёза</a:t>
            </a:r>
          </a:p>
          <a:p>
            <a:pPr marL="0" indent="0">
              <a:buNone/>
            </a:pPr>
            <a:r>
              <a:rPr lang="ru-RU" sz="4400" dirty="0" smtClean="0"/>
              <a:t>ч</a:t>
            </a:r>
            <a:r>
              <a:rPr lang="ru-RU" sz="4400" dirty="0" smtClean="0">
                <a:solidFill>
                  <a:srgbClr val="FF0000"/>
                </a:solidFill>
              </a:rPr>
              <a:t>е</a:t>
            </a:r>
            <a:r>
              <a:rPr lang="ru-RU" sz="4400" dirty="0" smtClean="0"/>
              <a:t>снок</a:t>
            </a:r>
          </a:p>
          <a:p>
            <a:pPr marL="0" indent="0">
              <a:buNone/>
            </a:pPr>
            <a:r>
              <a:rPr lang="ru-RU" sz="4400" dirty="0" smtClean="0"/>
              <a:t>б</a:t>
            </a:r>
            <a:r>
              <a:rPr lang="ru-RU" sz="4400" dirty="0" smtClean="0">
                <a:solidFill>
                  <a:srgbClr val="FF0000"/>
                </a:solidFill>
              </a:rPr>
              <a:t>а</a:t>
            </a:r>
            <a:r>
              <a:rPr lang="ru-RU" sz="4400" dirty="0" smtClean="0"/>
              <a:t>зар</a:t>
            </a:r>
          </a:p>
          <a:p>
            <a:pPr marL="0" indent="0">
              <a:buNone/>
            </a:pPr>
            <a:r>
              <a:rPr lang="ru-RU" sz="4400" dirty="0" smtClean="0"/>
              <a:t>к</a:t>
            </a:r>
            <a:r>
              <a:rPr lang="ru-RU" sz="4400" dirty="0" smtClean="0">
                <a:solidFill>
                  <a:srgbClr val="FF0000"/>
                </a:solidFill>
              </a:rPr>
              <a:t>а</a:t>
            </a:r>
            <a:r>
              <a:rPr lang="ru-RU" sz="4400" dirty="0" smtClean="0"/>
              <a:t>лина</a:t>
            </a:r>
          </a:p>
          <a:p>
            <a:pPr marL="0" indent="0"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чу</a:t>
            </a:r>
            <a:r>
              <a:rPr lang="ru-RU" sz="4400" dirty="0" smtClean="0"/>
              <a:t>ч</a:t>
            </a:r>
            <a:r>
              <a:rPr lang="ru-RU" sz="4400" dirty="0" smtClean="0">
                <a:solidFill>
                  <a:srgbClr val="FF0000"/>
                </a:solidFill>
              </a:rPr>
              <a:t>е</a:t>
            </a:r>
            <a:r>
              <a:rPr lang="ru-RU" sz="4400" dirty="0" smtClean="0"/>
              <a:t>ло</a:t>
            </a:r>
          </a:p>
          <a:p>
            <a:pPr marL="0" indent="0">
              <a:buNone/>
            </a:pPr>
            <a:r>
              <a:rPr lang="ru-RU" sz="4400" dirty="0" smtClean="0"/>
              <a:t>м</a:t>
            </a:r>
            <a:r>
              <a:rPr lang="ru-RU" sz="4400" dirty="0" smtClean="0">
                <a:solidFill>
                  <a:srgbClr val="FF0000"/>
                </a:solidFill>
              </a:rPr>
              <a:t>а</a:t>
            </a:r>
            <a:r>
              <a:rPr lang="ru-RU" sz="4400" dirty="0" smtClean="0"/>
              <a:t>лина</a:t>
            </a:r>
          </a:p>
          <a:p>
            <a:pPr marL="0" indent="0">
              <a:buNone/>
            </a:pP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4094020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00B050"/>
                </a:solidFill>
              </a:rPr>
              <a:t>Анаграммы</a:t>
            </a:r>
            <a:endParaRPr lang="ru-RU" sz="7200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4038600" cy="5400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4400" dirty="0" err="1" smtClean="0"/>
              <a:t>зёрабе</a:t>
            </a:r>
            <a:endParaRPr lang="ru-RU" sz="4400" dirty="0" smtClean="0"/>
          </a:p>
          <a:p>
            <a:pPr marL="0" indent="0">
              <a:buNone/>
            </a:pPr>
            <a:r>
              <a:rPr lang="ru-RU" sz="4400" dirty="0" err="1" smtClean="0"/>
              <a:t>консеч</a:t>
            </a:r>
            <a:endParaRPr lang="ru-RU" sz="4400" dirty="0" smtClean="0"/>
          </a:p>
          <a:p>
            <a:pPr marL="0" indent="0">
              <a:buNone/>
            </a:pPr>
            <a:r>
              <a:rPr lang="ru-RU" sz="4400" dirty="0" err="1" smtClean="0"/>
              <a:t>чолуче</a:t>
            </a:r>
            <a:endParaRPr lang="ru-RU" sz="4400" dirty="0" smtClean="0"/>
          </a:p>
          <a:p>
            <a:pPr marL="0" indent="0">
              <a:buNone/>
            </a:pPr>
            <a:r>
              <a:rPr lang="ru-RU" sz="4400" dirty="0" err="1" smtClean="0"/>
              <a:t>рабза</a:t>
            </a:r>
            <a:endParaRPr lang="ru-RU" sz="4400" dirty="0" smtClean="0"/>
          </a:p>
          <a:p>
            <a:pPr marL="0" indent="0">
              <a:buNone/>
            </a:pPr>
            <a:r>
              <a:rPr lang="ru-RU" sz="4400" dirty="0" err="1" smtClean="0"/>
              <a:t>илакан</a:t>
            </a:r>
            <a:endParaRPr lang="ru-RU" sz="4400" dirty="0" smtClean="0"/>
          </a:p>
          <a:p>
            <a:pPr marL="0" indent="0">
              <a:buNone/>
            </a:pPr>
            <a:r>
              <a:rPr lang="ru-RU" sz="4400" dirty="0" err="1" smtClean="0"/>
              <a:t>ожуйра</a:t>
            </a:r>
            <a:endParaRPr lang="ru-RU" sz="4400" dirty="0" smtClean="0"/>
          </a:p>
          <a:p>
            <a:pPr marL="0" indent="0">
              <a:buNone/>
            </a:pPr>
            <a:r>
              <a:rPr lang="ru-RU" sz="4400" dirty="0" err="1" smtClean="0"/>
              <a:t>ланима</a:t>
            </a:r>
            <a:endParaRPr lang="ru-RU" sz="4400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038600" cy="518457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4400" dirty="0" smtClean="0"/>
              <a:t>б</a:t>
            </a:r>
            <a:r>
              <a:rPr lang="ru-RU" sz="4400" dirty="0" smtClean="0">
                <a:solidFill>
                  <a:srgbClr val="FF0000"/>
                </a:solidFill>
              </a:rPr>
              <a:t>е</a:t>
            </a:r>
            <a:r>
              <a:rPr lang="ru-RU" sz="4400" dirty="0" smtClean="0"/>
              <a:t>рёза</a:t>
            </a:r>
          </a:p>
          <a:p>
            <a:pPr marL="0" indent="0">
              <a:buNone/>
            </a:pPr>
            <a:r>
              <a:rPr lang="ru-RU" sz="4400" dirty="0" smtClean="0"/>
              <a:t>ч</a:t>
            </a:r>
            <a:r>
              <a:rPr lang="ru-RU" sz="4400" dirty="0" smtClean="0">
                <a:solidFill>
                  <a:srgbClr val="FF0000"/>
                </a:solidFill>
              </a:rPr>
              <a:t>е</a:t>
            </a:r>
            <a:r>
              <a:rPr lang="ru-RU" sz="4400" dirty="0" smtClean="0"/>
              <a:t>снок</a:t>
            </a:r>
          </a:p>
          <a:p>
            <a:pPr marL="0" indent="0"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чу</a:t>
            </a:r>
            <a:r>
              <a:rPr lang="ru-RU" sz="4400" dirty="0" smtClean="0"/>
              <a:t>чело</a:t>
            </a:r>
          </a:p>
          <a:p>
            <a:pPr marL="0" indent="0">
              <a:buNone/>
            </a:pPr>
            <a:r>
              <a:rPr lang="ru-RU" sz="4400" dirty="0" smtClean="0"/>
              <a:t>б</a:t>
            </a:r>
            <a:r>
              <a:rPr lang="ru-RU" sz="4400" dirty="0" smtClean="0">
                <a:solidFill>
                  <a:srgbClr val="FF0000"/>
                </a:solidFill>
              </a:rPr>
              <a:t>а</a:t>
            </a:r>
            <a:r>
              <a:rPr lang="ru-RU" sz="4400" dirty="0" smtClean="0"/>
              <a:t>зар</a:t>
            </a:r>
          </a:p>
          <a:p>
            <a:pPr marL="0" indent="0">
              <a:buNone/>
            </a:pPr>
            <a:r>
              <a:rPr lang="ru-RU" sz="4400" dirty="0" smtClean="0"/>
              <a:t>к</a:t>
            </a:r>
            <a:r>
              <a:rPr lang="ru-RU" sz="4400" dirty="0" smtClean="0">
                <a:solidFill>
                  <a:srgbClr val="FF0000"/>
                </a:solidFill>
              </a:rPr>
              <a:t>а</a:t>
            </a:r>
            <a:r>
              <a:rPr lang="ru-RU" sz="4400" dirty="0" smtClean="0"/>
              <a:t>лина</a:t>
            </a:r>
          </a:p>
          <a:p>
            <a:pPr marL="0" indent="0">
              <a:buNone/>
            </a:pPr>
            <a:r>
              <a:rPr lang="ru-RU" sz="4400" dirty="0" smtClean="0"/>
              <a:t>ур</a:t>
            </a:r>
            <a:r>
              <a:rPr lang="ru-RU" sz="4400" dirty="0" smtClean="0">
                <a:solidFill>
                  <a:srgbClr val="FF0000"/>
                </a:solidFill>
              </a:rPr>
              <a:t>о</a:t>
            </a:r>
            <a:r>
              <a:rPr lang="ru-RU" sz="4400" dirty="0" smtClean="0"/>
              <a:t>жай</a:t>
            </a:r>
          </a:p>
          <a:p>
            <a:pPr marL="0" indent="0">
              <a:buNone/>
            </a:pPr>
            <a:r>
              <a:rPr lang="ru-RU" sz="4400" dirty="0" smtClean="0"/>
              <a:t>м</a:t>
            </a:r>
            <a:r>
              <a:rPr lang="ru-RU" sz="4400" dirty="0" smtClean="0">
                <a:solidFill>
                  <a:srgbClr val="FF0000"/>
                </a:solidFill>
              </a:rPr>
              <a:t>а</a:t>
            </a:r>
            <a:r>
              <a:rPr lang="ru-RU" sz="4400" dirty="0" smtClean="0"/>
              <a:t>лина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8546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Составьте и запишите рассказ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026568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4000" dirty="0" smtClean="0"/>
              <a:t>б</a:t>
            </a:r>
            <a:r>
              <a:rPr lang="ru-RU" sz="4000" dirty="0" smtClean="0">
                <a:solidFill>
                  <a:srgbClr val="FF0000"/>
                </a:solidFill>
              </a:rPr>
              <a:t>е</a:t>
            </a:r>
            <a:r>
              <a:rPr lang="ru-RU" sz="4000" dirty="0" smtClean="0"/>
              <a:t>рёза</a:t>
            </a:r>
          </a:p>
          <a:p>
            <a:pPr marL="0" indent="0">
              <a:buNone/>
            </a:pPr>
            <a:r>
              <a:rPr lang="ru-RU" sz="4000" dirty="0" smtClean="0"/>
              <a:t>к</a:t>
            </a:r>
            <a:r>
              <a:rPr lang="ru-RU" sz="4000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/>
              <a:t>лина</a:t>
            </a:r>
          </a:p>
          <a:p>
            <a:pPr marL="0" indent="0">
              <a:buNone/>
            </a:pPr>
            <a:r>
              <a:rPr lang="ru-RU" sz="4000" dirty="0" smtClean="0"/>
              <a:t>ч</a:t>
            </a:r>
            <a:r>
              <a:rPr lang="ru-RU" sz="4000" dirty="0" smtClean="0">
                <a:solidFill>
                  <a:srgbClr val="FF0000"/>
                </a:solidFill>
              </a:rPr>
              <a:t>е</a:t>
            </a:r>
            <a:r>
              <a:rPr lang="ru-RU" sz="4000" dirty="0" smtClean="0"/>
              <a:t>снок</a:t>
            </a:r>
          </a:p>
          <a:p>
            <a:pPr marL="0" indent="0">
              <a:buNone/>
            </a:pPr>
            <a:r>
              <a:rPr lang="ru-RU" sz="4000" dirty="0" smtClean="0"/>
              <a:t>м</a:t>
            </a:r>
            <a:r>
              <a:rPr lang="ru-RU" sz="4000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/>
              <a:t>лина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чу</a:t>
            </a:r>
            <a:r>
              <a:rPr lang="ru-RU" sz="4000" dirty="0" smtClean="0"/>
              <a:t>ч</a:t>
            </a:r>
            <a:r>
              <a:rPr lang="ru-RU" sz="4000" dirty="0" smtClean="0">
                <a:solidFill>
                  <a:srgbClr val="FF0000"/>
                </a:solidFill>
              </a:rPr>
              <a:t>е</a:t>
            </a:r>
            <a:r>
              <a:rPr lang="ru-RU" sz="4000" dirty="0" smtClean="0"/>
              <a:t>ло</a:t>
            </a:r>
          </a:p>
          <a:p>
            <a:pPr marL="0" indent="0">
              <a:buNone/>
            </a:pPr>
            <a:r>
              <a:rPr lang="ru-RU" sz="4000" dirty="0" smtClean="0"/>
              <a:t>ур</a:t>
            </a:r>
            <a:r>
              <a:rPr lang="ru-RU" sz="4000" dirty="0" smtClean="0">
                <a:solidFill>
                  <a:srgbClr val="FF0000"/>
                </a:solidFill>
              </a:rPr>
              <a:t>о</a:t>
            </a:r>
            <a:r>
              <a:rPr lang="ru-RU" sz="4000" dirty="0" smtClean="0"/>
              <a:t>жай</a:t>
            </a:r>
          </a:p>
          <a:p>
            <a:pPr marL="0" indent="0">
              <a:buNone/>
            </a:pPr>
            <a:r>
              <a:rPr lang="ru-RU" sz="4000" dirty="0" smtClean="0"/>
              <a:t>б</a:t>
            </a:r>
            <a:r>
              <a:rPr lang="ru-RU" sz="4000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/>
              <a:t>зар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339752" y="1268760"/>
            <a:ext cx="6347048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dirty="0" smtClean="0"/>
              <a:t>У нас на даче р</a:t>
            </a:r>
            <a:r>
              <a:rPr lang="ru-RU" sz="3600" dirty="0" smtClean="0">
                <a:solidFill>
                  <a:srgbClr val="FF0000"/>
                </a:solidFill>
              </a:rPr>
              <a:t>а</a:t>
            </a:r>
            <a:r>
              <a:rPr lang="ru-RU" sz="3600" dirty="0" smtClean="0"/>
              <a:t>стут кустар</a:t>
            </a:r>
            <a:r>
              <a:rPr lang="ru-RU" sz="3600" dirty="0" smtClean="0">
                <a:solidFill>
                  <a:srgbClr val="FF0000"/>
                </a:solidFill>
              </a:rPr>
              <a:t>ник</a:t>
            </a:r>
            <a:r>
              <a:rPr lang="ru-RU" sz="3600" dirty="0" smtClean="0"/>
              <a:t>и к</a:t>
            </a:r>
            <a:r>
              <a:rPr lang="ru-RU" sz="3600" dirty="0" smtClean="0">
                <a:solidFill>
                  <a:srgbClr val="FF0000"/>
                </a:solidFill>
              </a:rPr>
              <a:t>а</a:t>
            </a:r>
            <a:r>
              <a:rPr lang="ru-RU" sz="3600" dirty="0" smtClean="0"/>
              <a:t>лины и м</a:t>
            </a:r>
            <a:r>
              <a:rPr lang="ru-RU" sz="3600" dirty="0" smtClean="0">
                <a:solidFill>
                  <a:srgbClr val="FF0000"/>
                </a:solidFill>
              </a:rPr>
              <a:t>а</a:t>
            </a:r>
            <a:r>
              <a:rPr lang="ru-RU" sz="3600" dirty="0" smtClean="0"/>
              <a:t>лины. На грядке мама п</a:t>
            </a:r>
            <a:r>
              <a:rPr lang="ru-RU" sz="3600" dirty="0" smtClean="0">
                <a:solidFill>
                  <a:srgbClr val="FF0000"/>
                </a:solidFill>
              </a:rPr>
              <a:t>о</a:t>
            </a:r>
            <a:r>
              <a:rPr lang="ru-RU" sz="3600" dirty="0" smtClean="0"/>
              <a:t>с</a:t>
            </a:r>
            <a:r>
              <a:rPr lang="ru-RU" sz="3600" dirty="0" smtClean="0">
                <a:solidFill>
                  <a:srgbClr val="FF0000"/>
                </a:solidFill>
              </a:rPr>
              <a:t>а</a:t>
            </a:r>
            <a:r>
              <a:rPr lang="ru-RU" sz="3600" dirty="0" smtClean="0"/>
              <a:t>дила ч</a:t>
            </a:r>
            <a:r>
              <a:rPr lang="ru-RU" sz="3600" dirty="0" smtClean="0">
                <a:solidFill>
                  <a:srgbClr val="FF0000"/>
                </a:solidFill>
              </a:rPr>
              <a:t>е</a:t>
            </a:r>
            <a:r>
              <a:rPr lang="ru-RU" sz="3600" dirty="0" smtClean="0"/>
              <a:t>снок. По ос</a:t>
            </a:r>
            <a:r>
              <a:rPr lang="ru-RU" sz="3600" dirty="0" smtClean="0">
                <a:solidFill>
                  <a:srgbClr val="FF0000"/>
                </a:solidFill>
              </a:rPr>
              <a:t>е</a:t>
            </a:r>
            <a:r>
              <a:rPr lang="ru-RU" sz="3600" dirty="0" smtClean="0"/>
              <a:t>ни буд</a:t>
            </a:r>
            <a:r>
              <a:rPr lang="ru-RU" sz="3600" dirty="0" smtClean="0">
                <a:solidFill>
                  <a:srgbClr val="FF0000"/>
                </a:solidFill>
              </a:rPr>
              <a:t>ет</a:t>
            </a:r>
            <a:r>
              <a:rPr lang="ru-RU" sz="3600" dirty="0" smtClean="0"/>
              <a:t> б</a:t>
            </a:r>
            <a:r>
              <a:rPr lang="ru-RU" sz="3600" dirty="0" smtClean="0">
                <a:solidFill>
                  <a:srgbClr val="FF0000"/>
                </a:solidFill>
              </a:rPr>
              <a:t>о</a:t>
            </a:r>
            <a:r>
              <a:rPr lang="ru-RU" sz="3600" dirty="0" smtClean="0"/>
              <a:t>л</a:t>
            </a:r>
            <a:r>
              <a:rPr lang="ru-RU" sz="3600" dirty="0" smtClean="0">
                <a:solidFill>
                  <a:srgbClr val="FF0000"/>
                </a:solidFill>
              </a:rPr>
              <a:t>ь</a:t>
            </a:r>
            <a:r>
              <a:rPr lang="ru-RU" sz="3600" dirty="0" smtClean="0"/>
              <a:t>шой ур</a:t>
            </a:r>
            <a:r>
              <a:rPr lang="ru-RU" sz="3600" dirty="0" smtClean="0">
                <a:solidFill>
                  <a:srgbClr val="FF0000"/>
                </a:solidFill>
              </a:rPr>
              <a:t>о</a:t>
            </a:r>
            <a:r>
              <a:rPr lang="ru-RU" sz="3600" dirty="0" smtClean="0"/>
              <a:t>жай яг</a:t>
            </a:r>
            <a:r>
              <a:rPr lang="ru-RU" sz="3600" dirty="0" smtClean="0">
                <a:solidFill>
                  <a:srgbClr val="FF0000"/>
                </a:solidFill>
              </a:rPr>
              <a:t>о</a:t>
            </a:r>
            <a:r>
              <a:rPr lang="ru-RU" sz="3600" dirty="0" smtClean="0"/>
              <a:t>д. </a:t>
            </a:r>
            <a:r>
              <a:rPr lang="ru-RU" sz="3600" dirty="0" smtClean="0">
                <a:solidFill>
                  <a:srgbClr val="FF0000"/>
                </a:solidFill>
              </a:rPr>
              <a:t>Ч</a:t>
            </a:r>
            <a:r>
              <a:rPr lang="ru-RU" sz="3600" dirty="0" smtClean="0"/>
              <a:t>тобы птицы не кл</a:t>
            </a:r>
            <a:r>
              <a:rPr lang="ru-RU" sz="3600" dirty="0" smtClean="0">
                <a:solidFill>
                  <a:srgbClr val="FF0000"/>
                </a:solidFill>
              </a:rPr>
              <a:t>е</a:t>
            </a:r>
            <a:r>
              <a:rPr lang="ru-RU" sz="3600" dirty="0" smtClean="0"/>
              <a:t>вали яг</a:t>
            </a:r>
            <a:r>
              <a:rPr lang="ru-RU" sz="3600" dirty="0" smtClean="0">
                <a:solidFill>
                  <a:srgbClr val="FF0000"/>
                </a:solidFill>
              </a:rPr>
              <a:t>о</a:t>
            </a:r>
            <a:r>
              <a:rPr lang="ru-RU" sz="3600" dirty="0" smtClean="0"/>
              <a:t>ды, на учас</a:t>
            </a:r>
            <a:r>
              <a:rPr lang="ru-RU" sz="3600" dirty="0" smtClean="0">
                <a:solidFill>
                  <a:srgbClr val="FF0000"/>
                </a:solidFill>
              </a:rPr>
              <a:t>т</a:t>
            </a:r>
            <a:r>
              <a:rPr lang="ru-RU" sz="3600" dirty="0" smtClean="0"/>
              <a:t>ке мы п</a:t>
            </a:r>
            <a:r>
              <a:rPr lang="ru-RU" sz="3600" dirty="0" smtClean="0">
                <a:solidFill>
                  <a:srgbClr val="FF0000"/>
                </a:solidFill>
              </a:rPr>
              <a:t>о</a:t>
            </a:r>
            <a:r>
              <a:rPr lang="ru-RU" sz="3600" dirty="0" smtClean="0"/>
              <a:t>став</a:t>
            </a:r>
            <a:r>
              <a:rPr lang="ru-RU" sz="3600" dirty="0" smtClean="0">
                <a:solidFill>
                  <a:srgbClr val="FF0000"/>
                </a:solidFill>
              </a:rPr>
              <a:t>и</a:t>
            </a:r>
            <a:r>
              <a:rPr lang="ru-RU" sz="3600" dirty="0" smtClean="0"/>
              <a:t>ли </a:t>
            </a:r>
            <a:r>
              <a:rPr lang="ru-RU" sz="3600" dirty="0" smtClean="0">
                <a:solidFill>
                  <a:srgbClr val="FF0000"/>
                </a:solidFill>
              </a:rPr>
              <a:t>чу</a:t>
            </a:r>
            <a:r>
              <a:rPr lang="ru-RU" sz="3600" dirty="0" smtClean="0"/>
              <a:t>ч</a:t>
            </a:r>
            <a:r>
              <a:rPr lang="ru-RU" sz="3600" dirty="0" smtClean="0">
                <a:solidFill>
                  <a:srgbClr val="FF0000"/>
                </a:solidFill>
              </a:rPr>
              <a:t>е</a:t>
            </a:r>
            <a:r>
              <a:rPr lang="ru-RU" sz="3600" dirty="0" smtClean="0"/>
              <a:t>ло. Лишние яг</a:t>
            </a:r>
            <a:r>
              <a:rPr lang="ru-RU" sz="3600" dirty="0" smtClean="0">
                <a:solidFill>
                  <a:srgbClr val="FF0000"/>
                </a:solidFill>
              </a:rPr>
              <a:t>о</a:t>
            </a:r>
            <a:r>
              <a:rPr lang="ru-RU" sz="3600" dirty="0" smtClean="0"/>
              <a:t>ды мы п</a:t>
            </a:r>
            <a:r>
              <a:rPr lang="ru-RU" sz="3600" dirty="0" smtClean="0">
                <a:solidFill>
                  <a:srgbClr val="FF0000"/>
                </a:solidFill>
              </a:rPr>
              <a:t>о</a:t>
            </a:r>
            <a:r>
              <a:rPr lang="ru-RU" sz="3600" dirty="0" smtClean="0"/>
              <a:t>н</a:t>
            </a:r>
            <a:r>
              <a:rPr lang="ru-RU" sz="3600" dirty="0" smtClean="0">
                <a:solidFill>
                  <a:srgbClr val="FF0000"/>
                </a:solidFill>
              </a:rPr>
              <a:t>е</a:t>
            </a:r>
            <a:r>
              <a:rPr lang="ru-RU" sz="3600" dirty="0" smtClean="0"/>
              <a:t>сём пр</a:t>
            </a:r>
            <a:r>
              <a:rPr lang="ru-RU" sz="3600" dirty="0" smtClean="0">
                <a:solidFill>
                  <a:srgbClr val="FF0000"/>
                </a:solidFill>
              </a:rPr>
              <a:t>о</a:t>
            </a:r>
            <a:r>
              <a:rPr lang="ru-RU" sz="3600" dirty="0" smtClean="0"/>
              <a:t>д</a:t>
            </a:r>
            <a:r>
              <a:rPr lang="ru-RU" sz="3600" dirty="0" smtClean="0">
                <a:solidFill>
                  <a:srgbClr val="FF0000"/>
                </a:solidFill>
              </a:rPr>
              <a:t>а</a:t>
            </a:r>
            <a:r>
              <a:rPr lang="ru-RU" sz="3600" dirty="0" smtClean="0"/>
              <a:t>вать на б</a:t>
            </a:r>
            <a:r>
              <a:rPr lang="ru-RU" sz="3600" dirty="0" smtClean="0">
                <a:solidFill>
                  <a:srgbClr val="FF0000"/>
                </a:solidFill>
              </a:rPr>
              <a:t>а</a:t>
            </a:r>
            <a:r>
              <a:rPr lang="ru-RU" sz="3600" dirty="0" smtClean="0"/>
              <a:t>зар.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1843850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Допиши словосочетания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б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рёза</a:t>
            </a:r>
          </a:p>
          <a:p>
            <a:pPr marL="0" indent="0">
              <a:buNone/>
            </a:pPr>
            <a:r>
              <a:rPr lang="ru-RU" dirty="0" smtClean="0"/>
              <a:t>ч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снок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чу</a:t>
            </a:r>
            <a:r>
              <a:rPr lang="ru-RU" dirty="0" smtClean="0"/>
              <a:t>чело</a:t>
            </a:r>
          </a:p>
          <a:p>
            <a:pPr marL="0" indent="0">
              <a:buNone/>
            </a:pPr>
            <a:r>
              <a:rPr lang="ru-RU" dirty="0" smtClean="0"/>
              <a:t>б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зар</a:t>
            </a:r>
          </a:p>
          <a:p>
            <a:pPr marL="0" indent="0">
              <a:buNone/>
            </a:pPr>
            <a:r>
              <a:rPr lang="ru-RU" dirty="0" smtClean="0"/>
              <a:t>к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лина</a:t>
            </a:r>
          </a:p>
          <a:p>
            <a:pPr marL="0" indent="0">
              <a:buNone/>
            </a:pPr>
            <a:r>
              <a:rPr lang="ru-RU" dirty="0" smtClean="0"/>
              <a:t>ур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жай</a:t>
            </a:r>
          </a:p>
          <a:p>
            <a:pPr marL="0" indent="0">
              <a:buNone/>
            </a:pPr>
            <a:r>
              <a:rPr lang="ru-RU" dirty="0" smtClean="0"/>
              <a:t>м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лина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городное</a:t>
            </a:r>
          </a:p>
          <a:p>
            <a:pPr>
              <a:buNone/>
            </a:pPr>
            <a:r>
              <a:rPr lang="ru-RU" dirty="0" smtClean="0"/>
              <a:t>г</a:t>
            </a:r>
            <a:r>
              <a:rPr lang="ru-RU" dirty="0" smtClean="0">
                <a:solidFill>
                  <a:srgbClr val="FF0000"/>
                </a:solidFill>
              </a:rPr>
              <a:t>оро</a:t>
            </a:r>
            <a:r>
              <a:rPr lang="ru-RU" dirty="0" smtClean="0"/>
              <a:t>дской</a:t>
            </a:r>
          </a:p>
          <a:p>
            <a:pPr>
              <a:buNone/>
            </a:pPr>
            <a:r>
              <a:rPr lang="ru-RU" dirty="0" smtClean="0"/>
              <a:t>вку</a:t>
            </a:r>
            <a:r>
              <a:rPr lang="ru-RU" dirty="0" smtClean="0">
                <a:solidFill>
                  <a:srgbClr val="FF0000"/>
                </a:solidFill>
              </a:rPr>
              <a:t>сн</a:t>
            </a:r>
            <a:r>
              <a:rPr lang="ru-RU" dirty="0" smtClean="0"/>
              <a:t>ая</a:t>
            </a:r>
          </a:p>
          <a:p>
            <a:pPr>
              <a:buNone/>
            </a:pPr>
            <a:r>
              <a:rPr lang="ru-RU" dirty="0" smtClean="0"/>
              <a:t>гор</a:t>
            </a:r>
            <a:r>
              <a:rPr lang="ru-RU" dirty="0" smtClean="0">
                <a:solidFill>
                  <a:srgbClr val="FF0000"/>
                </a:solidFill>
              </a:rPr>
              <a:t>ь</a:t>
            </a:r>
            <a:r>
              <a:rPr lang="ru-RU" dirty="0" smtClean="0"/>
              <a:t>кая</a:t>
            </a:r>
          </a:p>
          <a:p>
            <a:pPr>
              <a:buNone/>
            </a:pPr>
            <a:r>
              <a:rPr lang="ru-RU" dirty="0" smtClean="0"/>
              <a:t>ру</a:t>
            </a:r>
            <a:r>
              <a:rPr lang="ru-RU" dirty="0" smtClean="0">
                <a:solidFill>
                  <a:srgbClr val="FF0000"/>
                </a:solidFill>
              </a:rPr>
              <a:t>сс</a:t>
            </a:r>
            <a:r>
              <a:rPr lang="ru-RU" dirty="0" smtClean="0"/>
              <a:t>кая</a:t>
            </a:r>
          </a:p>
          <a:p>
            <a:pPr>
              <a:buNone/>
            </a:pPr>
            <a:r>
              <a:rPr lang="ru-RU" dirty="0" smtClean="0"/>
              <a:t>острый</a:t>
            </a:r>
          </a:p>
          <a:p>
            <a:pPr>
              <a:buNone/>
            </a:pPr>
            <a:r>
              <a:rPr lang="ru-RU" dirty="0" smtClean="0"/>
              <a:t>б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л</a:t>
            </a:r>
            <a:r>
              <a:rPr lang="ru-RU" dirty="0" smtClean="0">
                <a:solidFill>
                  <a:srgbClr val="FF0000"/>
                </a:solidFill>
              </a:rPr>
              <a:t>ь</a:t>
            </a:r>
            <a:r>
              <a:rPr lang="ru-RU" dirty="0" smtClean="0"/>
              <a:t>шой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98 -0.01248 L 0.28369 0.30019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" y="1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2.7012E-6 L 0.28142 0.29117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" y="1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844 0.03307 L 0.30625 -0.1346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" y="-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25 0.02174 L 0.29947 -0.14616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" y="-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031 0.01781 L 0.32222 -0.07377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47 0.04024 L 0.31649 0.0902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378 0.02614 L 0.32378 -0.30689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</TotalTime>
  <Words>143</Words>
  <Application>Microsoft Office PowerPoint</Application>
  <PresentationFormat>Экран (4:3)</PresentationFormat>
  <Paragraphs>53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Словарная работа на уроках русского языка во 2 классе по теме  «Огород».  Программа начального общего образования. Система Л. В. Занкова.</vt:lpstr>
      <vt:lpstr>Собери слова</vt:lpstr>
      <vt:lpstr>Анаграммы</vt:lpstr>
      <vt:lpstr>Составьте и запишите рассказ</vt:lpstr>
      <vt:lpstr>Допиши словосочетания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Собери слова</dc:title>
  <dc:creator>Елена</dc:creator>
  <cp:lastModifiedBy>Home</cp:lastModifiedBy>
  <cp:revision>10</cp:revision>
  <dcterms:created xsi:type="dcterms:W3CDTF">2014-07-22T13:47:03Z</dcterms:created>
  <dcterms:modified xsi:type="dcterms:W3CDTF">2015-08-18T12:05:43Z</dcterms:modified>
</cp:coreProperties>
</file>