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43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15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7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852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53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98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95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62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53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63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98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3B29-A610-4E82-99B1-5516EE353EA4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8E80D-5D2A-46B9-90A5-15DB4AF34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85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643998" cy="331472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Словарная работа на уроках русского языка во 2 классе по теме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Огород».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Программа начального общего образования. Система Л. В.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643998" cy="268607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учитель начальных классов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«Гимназия №1»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Нижневартовска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Халимоненко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Алла Алексеевна.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11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4824536"/>
          </a:xfrm>
        </p:spPr>
        <p:txBody>
          <a:bodyPr>
            <a:noAutofit/>
          </a:bodyPr>
          <a:lstStyle/>
          <a:p>
            <a:r>
              <a:rPr lang="ru-RU" sz="4000" dirty="0" smtClean="0"/>
              <a:t>Русская красавица</a:t>
            </a:r>
            <a:br>
              <a:rPr lang="ru-RU" sz="4000" dirty="0" smtClean="0"/>
            </a:br>
            <a:r>
              <a:rPr lang="ru-RU" sz="4000" dirty="0" smtClean="0"/>
              <a:t>Стоит на поляне,</a:t>
            </a:r>
            <a:br>
              <a:rPr lang="ru-RU" sz="4000" dirty="0" smtClean="0"/>
            </a:br>
            <a:r>
              <a:rPr lang="ru-RU" sz="4000" dirty="0" smtClean="0"/>
              <a:t>В зелёной кофточке,</a:t>
            </a:r>
            <a:br>
              <a:rPr lang="ru-RU" sz="4000" dirty="0" smtClean="0"/>
            </a:br>
            <a:r>
              <a:rPr lang="ru-RU" sz="4000" dirty="0" smtClean="0"/>
              <a:t>В  белом сарафане.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3008313" cy="896963"/>
          </a:xfrm>
        </p:spPr>
        <p:txBody>
          <a:bodyPr>
            <a:noAutofit/>
          </a:bodyPr>
          <a:lstStyle/>
          <a:p>
            <a:r>
              <a:rPr lang="ru-RU" sz="6000" dirty="0" smtClean="0"/>
              <a:t>Б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рёза</a:t>
            </a:r>
            <a:endParaRPr lang="ru-RU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11256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11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561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Весной – белая,</a:t>
            </a:r>
            <a:br>
              <a:rPr lang="ru-RU" sz="4000" dirty="0" smtClean="0"/>
            </a:br>
            <a:r>
              <a:rPr lang="ru-RU" sz="4000" dirty="0" smtClean="0"/>
              <a:t>Летом – зелёная,</a:t>
            </a:r>
            <a:br>
              <a:rPr lang="ru-RU" sz="4000" dirty="0" smtClean="0"/>
            </a:br>
            <a:r>
              <a:rPr lang="ru-RU" sz="4000" dirty="0" smtClean="0"/>
              <a:t>Осенью – калёная,</a:t>
            </a:r>
            <a:br>
              <a:rPr lang="ru-RU" sz="4000" dirty="0" smtClean="0"/>
            </a:br>
            <a:r>
              <a:rPr lang="ru-RU" sz="4000" dirty="0" smtClean="0"/>
              <a:t>Зимой – хвалёная.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45224"/>
            <a:ext cx="3008313" cy="864096"/>
          </a:xfrm>
        </p:spPr>
        <p:txBody>
          <a:bodyPr>
            <a:noAutofit/>
          </a:bodyPr>
          <a:lstStyle/>
          <a:p>
            <a:r>
              <a:rPr lang="ru-RU" sz="4800" dirty="0" smtClean="0"/>
              <a:t>к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лина</a:t>
            </a:r>
            <a:endParaRPr lang="ru-RU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504055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63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384376" cy="49561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Бусы красные висят, </a:t>
            </a:r>
            <a:br>
              <a:rPr lang="ru-RU" sz="3600" dirty="0" smtClean="0"/>
            </a:br>
            <a:r>
              <a:rPr lang="ru-RU" sz="3600" dirty="0" smtClean="0"/>
              <a:t>Из кустов на нас глядят.</a:t>
            </a:r>
            <a:br>
              <a:rPr lang="ru-RU" sz="3600" dirty="0" smtClean="0"/>
            </a:br>
            <a:r>
              <a:rPr lang="ru-RU" sz="3600" dirty="0" smtClean="0"/>
              <a:t>Очень любят бусы эти</a:t>
            </a:r>
            <a:br>
              <a:rPr lang="ru-RU" sz="3600" dirty="0" smtClean="0"/>
            </a:br>
            <a:r>
              <a:rPr lang="ru-RU" sz="3600" dirty="0" smtClean="0"/>
              <a:t>Дети, птицы и медведи.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445224"/>
            <a:ext cx="3312368" cy="680939"/>
          </a:xfrm>
        </p:spPr>
        <p:txBody>
          <a:bodyPr>
            <a:noAutofit/>
          </a:bodyPr>
          <a:lstStyle/>
          <a:p>
            <a:r>
              <a:rPr lang="ru-RU" sz="4800" dirty="0" smtClean="0"/>
              <a:t>м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лина</a:t>
            </a: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8457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56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561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 корень, а в земле;</a:t>
            </a:r>
            <a:br>
              <a:rPr lang="ru-RU" sz="3600" dirty="0" smtClean="0"/>
            </a:br>
            <a:r>
              <a:rPr lang="ru-RU" sz="3600" dirty="0" smtClean="0"/>
              <a:t>Не хлеб, а на столе;</a:t>
            </a:r>
            <a:br>
              <a:rPr lang="ru-RU" sz="3600" dirty="0" smtClean="0"/>
            </a:br>
            <a:r>
              <a:rPr lang="ru-RU" sz="3600" dirty="0" smtClean="0"/>
              <a:t>И к пище приправа, </a:t>
            </a:r>
            <a:br>
              <a:rPr lang="ru-RU" sz="3600" dirty="0" smtClean="0"/>
            </a:br>
            <a:r>
              <a:rPr lang="ru-RU" sz="3600" dirty="0" smtClean="0"/>
              <a:t>И на микробов – управа.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373216"/>
            <a:ext cx="3008313" cy="1008112"/>
          </a:xfrm>
        </p:spPr>
        <p:txBody>
          <a:bodyPr>
            <a:noAutofit/>
          </a:bodyPr>
          <a:lstStyle/>
          <a:p>
            <a:r>
              <a:rPr lang="ru-RU" sz="6600" dirty="0" smtClean="0"/>
              <a:t>ч</a:t>
            </a:r>
            <a:r>
              <a:rPr lang="ru-RU" sz="6600" dirty="0" smtClean="0">
                <a:solidFill>
                  <a:srgbClr val="FF0000"/>
                </a:solidFill>
              </a:rPr>
              <a:t>е</a:t>
            </a:r>
            <a:r>
              <a:rPr lang="ru-RU" sz="6600" dirty="0" smtClean="0"/>
              <a:t>снок</a:t>
            </a:r>
            <a:endParaRPr lang="ru-RU" sz="6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8245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60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121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весною мы сажали,</a:t>
            </a:r>
            <a:br>
              <a:rPr lang="ru-RU" sz="2800" dirty="0" smtClean="0"/>
            </a:br>
            <a:r>
              <a:rPr lang="ru-RU" sz="2800" dirty="0" smtClean="0"/>
              <a:t>Потом летом поливали.</a:t>
            </a:r>
            <a:br>
              <a:rPr lang="ru-RU" sz="2800" dirty="0" smtClean="0"/>
            </a:br>
            <a:r>
              <a:rPr lang="ru-RU" sz="2800" dirty="0" smtClean="0"/>
              <a:t>Всё, что осенью на грядках</a:t>
            </a:r>
            <a:br>
              <a:rPr lang="ru-RU" sz="2800" dirty="0" smtClean="0"/>
            </a:br>
            <a:r>
              <a:rPr lang="ru-RU" sz="2800" dirty="0" smtClean="0"/>
              <a:t> Поспевает: вкусно, сладко!</a:t>
            </a:r>
            <a:br>
              <a:rPr lang="ru-RU" sz="2800" dirty="0" smtClean="0"/>
            </a:br>
            <a:r>
              <a:rPr lang="ru-RU" sz="2800" dirty="0" smtClean="0"/>
              <a:t>Не зевай и собирай</a:t>
            </a:r>
            <a:br>
              <a:rPr lang="ru-RU" sz="2800" dirty="0" smtClean="0"/>
            </a:br>
            <a:r>
              <a:rPr lang="ru-RU" sz="2800" dirty="0" smtClean="0"/>
              <a:t> Наш осенний…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373216"/>
            <a:ext cx="3008313" cy="752947"/>
          </a:xfrm>
        </p:spPr>
        <p:txBody>
          <a:bodyPr>
            <a:noAutofit/>
          </a:bodyPr>
          <a:lstStyle/>
          <a:p>
            <a:r>
              <a:rPr lang="ru-RU" sz="4400" dirty="0" smtClean="0"/>
              <a:t>ур</a:t>
            </a:r>
            <a:r>
              <a:rPr lang="ru-RU" sz="4400" dirty="0" smtClean="0">
                <a:solidFill>
                  <a:srgbClr val="FF0000"/>
                </a:solidFill>
              </a:rPr>
              <a:t>о</a:t>
            </a:r>
            <a:r>
              <a:rPr lang="ru-RU" sz="4400" dirty="0" smtClean="0"/>
              <a:t>жай</a:t>
            </a:r>
            <a:endParaRPr lang="ru-RU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9685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0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3816424" cy="488414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Отдельное здание или место на улице, предназначенное для торговли овощами и фруктами.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373216"/>
            <a:ext cx="3008313" cy="1080120"/>
          </a:xfrm>
        </p:spPr>
        <p:txBody>
          <a:bodyPr>
            <a:noAutofit/>
          </a:bodyPr>
          <a:lstStyle/>
          <a:p>
            <a:r>
              <a:rPr lang="ru-RU" sz="7200" dirty="0" smtClean="0"/>
              <a:t>б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зар</a:t>
            </a:r>
            <a:endParaRPr lang="ru-RU" sz="7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6805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93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1213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Чем одежда пострашней,</a:t>
            </a:r>
            <a:br>
              <a:rPr lang="ru-RU" sz="4000" dirty="0" smtClean="0"/>
            </a:br>
            <a:r>
              <a:rPr lang="ru-RU" sz="4000" dirty="0" smtClean="0"/>
              <a:t>Тем полезней в ней злодей.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301208"/>
            <a:ext cx="3008313" cy="115212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чу</a:t>
            </a:r>
            <a:r>
              <a:rPr lang="ru-RU" sz="7200" dirty="0" smtClean="0"/>
              <a:t>ч</a:t>
            </a:r>
            <a:r>
              <a:rPr lang="ru-RU" sz="7200" dirty="0" smtClean="0">
                <a:solidFill>
                  <a:srgbClr val="FF0000"/>
                </a:solidFill>
              </a:rPr>
              <a:t>е</a:t>
            </a:r>
            <a:r>
              <a:rPr lang="ru-RU" sz="7200" dirty="0" smtClean="0"/>
              <a:t>ло</a:t>
            </a:r>
            <a:endParaRPr lang="ru-RU" sz="7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60648"/>
            <a:ext cx="48965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06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/>
              <a:t/>
            </a:r>
            <a:br>
              <a:rPr lang="ru-RU" sz="6700" dirty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8900" dirty="0" smtClean="0"/>
              <a:t>Б</a:t>
            </a:r>
            <a:r>
              <a:rPr lang="ru-RU" sz="8900" dirty="0" smtClean="0">
                <a:solidFill>
                  <a:srgbClr val="FF0000"/>
                </a:solidFill>
              </a:rPr>
              <a:t>е</a:t>
            </a:r>
            <a:r>
              <a:rPr lang="ru-RU" sz="8900" dirty="0" smtClean="0"/>
              <a:t>рёза, к</a:t>
            </a:r>
            <a:r>
              <a:rPr lang="ru-RU" sz="8900" dirty="0" smtClean="0">
                <a:solidFill>
                  <a:srgbClr val="FF0000"/>
                </a:solidFill>
              </a:rPr>
              <a:t>а</a:t>
            </a:r>
            <a:r>
              <a:rPr lang="ru-RU" sz="8900" dirty="0" smtClean="0"/>
              <a:t>лина, м</a:t>
            </a:r>
            <a:r>
              <a:rPr lang="ru-RU" sz="8900" dirty="0" smtClean="0">
                <a:solidFill>
                  <a:srgbClr val="FF0000"/>
                </a:solidFill>
              </a:rPr>
              <a:t>а</a:t>
            </a:r>
            <a:r>
              <a:rPr lang="ru-RU" sz="8900" dirty="0" smtClean="0"/>
              <a:t>лина, ч</a:t>
            </a:r>
            <a:r>
              <a:rPr lang="ru-RU" sz="8900" dirty="0" smtClean="0">
                <a:solidFill>
                  <a:srgbClr val="FF0000"/>
                </a:solidFill>
              </a:rPr>
              <a:t>е</a:t>
            </a:r>
            <a:r>
              <a:rPr lang="ru-RU" sz="8900" dirty="0" smtClean="0"/>
              <a:t>снок,</a:t>
            </a:r>
            <a:br>
              <a:rPr lang="ru-RU" sz="8900" dirty="0" smtClean="0"/>
            </a:br>
            <a:r>
              <a:rPr lang="ru-RU" sz="8900" dirty="0" smtClean="0"/>
              <a:t>ур</a:t>
            </a:r>
            <a:r>
              <a:rPr lang="ru-RU" sz="8900" dirty="0" smtClean="0">
                <a:solidFill>
                  <a:srgbClr val="FF0000"/>
                </a:solidFill>
              </a:rPr>
              <a:t>о</a:t>
            </a:r>
            <a:r>
              <a:rPr lang="ru-RU" sz="8900" dirty="0" smtClean="0"/>
              <a:t>жай, б</a:t>
            </a:r>
            <a:r>
              <a:rPr lang="ru-RU" sz="8900" dirty="0" smtClean="0">
                <a:solidFill>
                  <a:srgbClr val="FF0000"/>
                </a:solidFill>
              </a:rPr>
              <a:t>а</a:t>
            </a:r>
            <a:r>
              <a:rPr lang="ru-RU" sz="8900" dirty="0" smtClean="0"/>
              <a:t>зар, </a:t>
            </a:r>
            <a:r>
              <a:rPr lang="ru-RU" sz="8900" dirty="0" smtClean="0">
                <a:solidFill>
                  <a:srgbClr val="FF0000"/>
                </a:solidFill>
              </a:rPr>
              <a:t>чу</a:t>
            </a:r>
            <a:r>
              <a:rPr lang="ru-RU" sz="8900" dirty="0" smtClean="0"/>
              <a:t>ч</a:t>
            </a:r>
            <a:r>
              <a:rPr lang="ru-RU" sz="8900" dirty="0" smtClean="0">
                <a:solidFill>
                  <a:srgbClr val="FF0000"/>
                </a:solidFill>
              </a:rPr>
              <a:t>е</a:t>
            </a:r>
            <a:r>
              <a:rPr lang="ru-RU" sz="8900" dirty="0" smtClean="0"/>
              <a:t>ло.</a:t>
            </a:r>
            <a:br>
              <a:rPr lang="ru-RU" sz="8900" dirty="0" smtClean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58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Словарная работа на уроках русского языка во 2 классе по теме  «Огород».  Программа начального общего образования. Система Л. В. Занкова.</vt:lpstr>
      <vt:lpstr>Русская красавица Стоит на поляне, В зелёной кофточке, В  белом сарафане.</vt:lpstr>
      <vt:lpstr>Весной – белая, Летом – зелёная, Осенью – калёная, Зимой – хвалёная.</vt:lpstr>
      <vt:lpstr>Бусы красные висят,  Из кустов на нас глядят. Очень любят бусы эти Дети, птицы и медведи. </vt:lpstr>
      <vt:lpstr>Не корень, а в земле; Не хлеб, а на столе; И к пище приправа,  И на микробов – управа.</vt:lpstr>
      <vt:lpstr>Что весною мы сажали, Потом летом поливали. Всё, что осенью на грядках  Поспевает: вкусно, сладко! Не зевай и собирай  Наш осенний…</vt:lpstr>
      <vt:lpstr>Отдельное здание или место на улице, предназначенное для торговли овощами и фруктами.</vt:lpstr>
      <vt:lpstr>Чем одежда пострашней, Тем полезней в ней злодей.</vt:lpstr>
      <vt:lpstr>   Берёза, калина, малина, чеснок, урожай, базар, чучело.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Home</cp:lastModifiedBy>
  <cp:revision>8</cp:revision>
  <dcterms:created xsi:type="dcterms:W3CDTF">2014-07-22T12:36:32Z</dcterms:created>
  <dcterms:modified xsi:type="dcterms:W3CDTF">2015-08-18T11:18:38Z</dcterms:modified>
</cp:coreProperties>
</file>