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D509-72C9-4260-97C3-03CC61034AE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F38F-282E-463D-BAD2-00A2F7D4F2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02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D509-72C9-4260-97C3-03CC61034AE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F38F-282E-463D-BAD2-00A2F7D4F2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134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D509-72C9-4260-97C3-03CC61034AE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F38F-282E-463D-BAD2-00A2F7D4F2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919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D509-72C9-4260-97C3-03CC61034AE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F38F-282E-463D-BAD2-00A2F7D4F2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387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D509-72C9-4260-97C3-03CC61034AE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F38F-282E-463D-BAD2-00A2F7D4F2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988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D509-72C9-4260-97C3-03CC61034AE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F38F-282E-463D-BAD2-00A2F7D4F2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83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D509-72C9-4260-97C3-03CC61034AE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F38F-282E-463D-BAD2-00A2F7D4F2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44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D509-72C9-4260-97C3-03CC61034AE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F38F-282E-463D-BAD2-00A2F7D4F2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448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D509-72C9-4260-97C3-03CC61034AE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F38F-282E-463D-BAD2-00A2F7D4F2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657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D509-72C9-4260-97C3-03CC61034AE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F38F-282E-463D-BAD2-00A2F7D4F2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76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D509-72C9-4260-97C3-03CC61034AE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F38F-282E-463D-BAD2-00A2F7D4F2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10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DD509-72C9-4260-97C3-03CC61034AE7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FF38F-282E-463D-BAD2-00A2F7D4F2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624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643998" cy="3314722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«Одежда».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715436" cy="268607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9066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</a:rPr>
              <a:t>Собери слова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464496" cy="4785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4800" dirty="0" smtClean="0"/>
              <a:t>Уз-, -яс, пер-,</a:t>
            </a:r>
          </a:p>
          <a:p>
            <a:pPr marL="0" indent="0">
              <a:buNone/>
            </a:pPr>
            <a:r>
              <a:rPr lang="ru-RU" sz="4800" dirty="0" smtClean="0"/>
              <a:t> -да, -ел, </a:t>
            </a:r>
            <a:r>
              <a:rPr lang="ru-RU" sz="4800" dirty="0" err="1" smtClean="0"/>
              <a:t>ва</a:t>
            </a:r>
            <a:r>
              <a:rPr lang="ru-RU" sz="4800" dirty="0" smtClean="0"/>
              <a:t>-, </a:t>
            </a:r>
          </a:p>
          <a:p>
            <a:pPr marL="0" indent="0">
              <a:buNone/>
            </a:pPr>
            <a:r>
              <a:rPr lang="ru-RU" sz="4800" dirty="0" smtClean="0"/>
              <a:t>-чат-, паль-, -</a:t>
            </a:r>
            <a:r>
              <a:rPr lang="ru-RU" sz="4800" dirty="0" err="1" smtClean="0"/>
              <a:t>ки</a:t>
            </a:r>
            <a:r>
              <a:rPr lang="ru-RU" sz="4800" dirty="0" smtClean="0"/>
              <a:t>,</a:t>
            </a:r>
          </a:p>
          <a:p>
            <a:pPr marL="0" indent="0">
              <a:buNone/>
            </a:pPr>
            <a:r>
              <a:rPr lang="en-US" sz="4800" dirty="0" smtClean="0"/>
              <a:t>-</a:t>
            </a:r>
            <a:r>
              <a:rPr lang="ru-RU" sz="4800" dirty="0" smtClean="0"/>
              <a:t>одеж-,  </a:t>
            </a:r>
            <a:r>
              <a:rPr lang="ru-RU" sz="4800" dirty="0" err="1" smtClean="0"/>
              <a:t>каб</a:t>
            </a:r>
            <a:r>
              <a:rPr lang="ru-RU" sz="4800" dirty="0" smtClean="0"/>
              <a:t>-, по-,</a:t>
            </a:r>
          </a:p>
          <a:p>
            <a:pPr marL="0" indent="0">
              <a:buNone/>
            </a:pPr>
            <a:r>
              <a:rPr lang="ru-RU" sz="4800" dirty="0" smtClean="0"/>
              <a:t> -лен-, -</a:t>
            </a:r>
            <a:r>
              <a:rPr lang="ru-RU" sz="4800" dirty="0" err="1" smtClean="0"/>
              <a:t>ка</a:t>
            </a:r>
            <a:r>
              <a:rPr lang="ru-RU" sz="4800" dirty="0" smtClean="0"/>
              <a:t>, -то, </a:t>
            </a:r>
          </a:p>
          <a:p>
            <a:pPr marL="0" indent="0">
              <a:buNone/>
            </a:pPr>
            <a:r>
              <a:rPr lang="ru-RU" sz="4800" dirty="0" smtClean="0"/>
              <a:t>-лук.</a:t>
            </a:r>
            <a:endParaRPr lang="ru-RU" sz="4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932040" y="1268760"/>
            <a:ext cx="375476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5200" dirty="0" smtClean="0"/>
              <a:t>Уз</a:t>
            </a:r>
            <a:r>
              <a:rPr lang="ru-RU" sz="5200" dirty="0" smtClean="0">
                <a:solidFill>
                  <a:srgbClr val="FF0000"/>
                </a:solidFill>
              </a:rPr>
              <a:t>е</a:t>
            </a:r>
            <a:r>
              <a:rPr lang="ru-RU" sz="5200" dirty="0" smtClean="0"/>
              <a:t>л,</a:t>
            </a:r>
          </a:p>
          <a:p>
            <a:pPr marL="0" indent="0">
              <a:buNone/>
            </a:pPr>
            <a:r>
              <a:rPr lang="ru-RU" sz="5200" dirty="0" smtClean="0"/>
              <a:t>п</a:t>
            </a:r>
            <a:r>
              <a:rPr lang="ru-RU" sz="5200" dirty="0" smtClean="0">
                <a:solidFill>
                  <a:srgbClr val="FF0000"/>
                </a:solidFill>
              </a:rPr>
              <a:t>е</a:t>
            </a:r>
            <a:r>
              <a:rPr lang="ru-RU" sz="5200" dirty="0" smtClean="0"/>
              <a:t>р</a:t>
            </a:r>
            <a:r>
              <a:rPr lang="ru-RU" sz="5200" dirty="0" smtClean="0">
                <a:solidFill>
                  <a:srgbClr val="FF0000"/>
                </a:solidFill>
              </a:rPr>
              <a:t>ча</a:t>
            </a:r>
            <a:r>
              <a:rPr lang="ru-RU" sz="5200" dirty="0" smtClean="0"/>
              <a:t>тка,</a:t>
            </a:r>
          </a:p>
          <a:p>
            <a:pPr marL="0" indent="0">
              <a:buNone/>
            </a:pPr>
            <a:r>
              <a:rPr lang="ru-RU" sz="5200" dirty="0" smtClean="0"/>
              <a:t>вал</a:t>
            </a:r>
            <a:r>
              <a:rPr lang="ru-RU" sz="5200" dirty="0" smtClean="0">
                <a:solidFill>
                  <a:srgbClr val="FF0000"/>
                </a:solidFill>
              </a:rPr>
              <a:t>е</a:t>
            </a:r>
            <a:r>
              <a:rPr lang="ru-RU" sz="5200" dirty="0" smtClean="0"/>
              <a:t>нки,</a:t>
            </a:r>
          </a:p>
          <a:p>
            <a:pPr marL="0" indent="0">
              <a:buNone/>
            </a:pPr>
            <a:r>
              <a:rPr lang="ru-RU" sz="5200" dirty="0" smtClean="0"/>
              <a:t>п</a:t>
            </a:r>
            <a:r>
              <a:rPr lang="ru-RU" sz="5200" dirty="0" smtClean="0">
                <a:solidFill>
                  <a:srgbClr val="FF0000"/>
                </a:solidFill>
              </a:rPr>
              <a:t>а</a:t>
            </a:r>
            <a:r>
              <a:rPr lang="ru-RU" sz="5200" dirty="0" smtClean="0"/>
              <a:t>л</a:t>
            </a:r>
            <a:r>
              <a:rPr lang="ru-RU" sz="5200" dirty="0" smtClean="0">
                <a:solidFill>
                  <a:srgbClr val="00B050"/>
                </a:solidFill>
              </a:rPr>
              <a:t>ь</a:t>
            </a:r>
            <a:r>
              <a:rPr lang="ru-RU" sz="5200" dirty="0" smtClean="0"/>
              <a:t>то, </a:t>
            </a:r>
          </a:p>
          <a:p>
            <a:pPr marL="0" indent="0">
              <a:buNone/>
            </a:pPr>
            <a:r>
              <a:rPr lang="ru-RU" sz="5200" dirty="0" smtClean="0">
                <a:solidFill>
                  <a:srgbClr val="FF0000"/>
                </a:solidFill>
              </a:rPr>
              <a:t>о</a:t>
            </a:r>
            <a:r>
              <a:rPr lang="ru-RU" sz="5200" dirty="0" smtClean="0"/>
              <a:t>дежда,</a:t>
            </a:r>
          </a:p>
          <a:p>
            <a:pPr marL="0" indent="0">
              <a:buNone/>
            </a:pPr>
            <a:r>
              <a:rPr lang="ru-RU" sz="5200" dirty="0" smtClean="0"/>
              <a:t>к</a:t>
            </a:r>
            <a:r>
              <a:rPr lang="ru-RU" sz="5200" dirty="0" smtClean="0">
                <a:solidFill>
                  <a:srgbClr val="FF0000"/>
                </a:solidFill>
              </a:rPr>
              <a:t>а</a:t>
            </a:r>
            <a:r>
              <a:rPr lang="ru-RU" sz="5200" dirty="0" smtClean="0"/>
              <a:t>блук,</a:t>
            </a:r>
          </a:p>
          <a:p>
            <a:pPr marL="0" indent="0">
              <a:buNone/>
            </a:pPr>
            <a:r>
              <a:rPr lang="ru-RU" sz="5200" dirty="0" smtClean="0"/>
              <a:t>по</a:t>
            </a:r>
            <a:r>
              <a:rPr lang="ru-RU" sz="5200" dirty="0" smtClean="0">
                <a:solidFill>
                  <a:srgbClr val="FF0000"/>
                </a:solidFill>
              </a:rPr>
              <a:t>я</a:t>
            </a:r>
            <a:r>
              <a:rPr lang="ru-RU" sz="5200" dirty="0" smtClean="0"/>
              <a:t>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661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</a:rPr>
              <a:t>Анаграммы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4006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лезу</a:t>
            </a:r>
          </a:p>
          <a:p>
            <a:pPr marL="0" indent="0">
              <a:buNone/>
            </a:pPr>
            <a:r>
              <a:rPr lang="ru-RU" sz="4000" dirty="0" err="1" smtClean="0"/>
              <a:t>тачакреп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err="1" smtClean="0"/>
              <a:t>никелав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smtClean="0"/>
              <a:t>тольпа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err="1" smtClean="0"/>
              <a:t>аджедо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err="1" smtClean="0"/>
              <a:t>кулбак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err="1" smtClean="0"/>
              <a:t>пясо</a:t>
            </a:r>
            <a:endParaRPr lang="ru-RU" sz="40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256584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Уз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л,</a:t>
            </a:r>
          </a:p>
          <a:p>
            <a:pPr marL="0" indent="0">
              <a:buNone/>
            </a:pPr>
            <a:r>
              <a:rPr lang="ru-RU" sz="4000" dirty="0" smtClean="0"/>
              <a:t>перчатка,</a:t>
            </a:r>
          </a:p>
          <a:p>
            <a:pPr marL="0" indent="0">
              <a:buNone/>
            </a:pPr>
            <a:r>
              <a:rPr lang="ru-RU" sz="4000" dirty="0" smtClean="0"/>
              <a:t>в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ленки,</a:t>
            </a:r>
          </a:p>
          <a:p>
            <a:pPr marL="0" indent="0">
              <a:buNone/>
            </a:pPr>
            <a:r>
              <a:rPr lang="ru-RU" sz="4000" dirty="0" smtClean="0"/>
              <a:t>п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л</a:t>
            </a:r>
            <a:r>
              <a:rPr lang="ru-RU" sz="4000" dirty="0" smtClean="0">
                <a:solidFill>
                  <a:srgbClr val="00B050"/>
                </a:solidFill>
              </a:rPr>
              <a:t>ь</a:t>
            </a:r>
            <a:r>
              <a:rPr lang="ru-RU" sz="4000" dirty="0" smtClean="0"/>
              <a:t>то,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дежда,</a:t>
            </a:r>
          </a:p>
          <a:p>
            <a:pPr marL="0" indent="0">
              <a:buNone/>
            </a:pPr>
            <a:r>
              <a:rPr lang="ru-RU" sz="4000" dirty="0" smtClean="0"/>
              <a:t>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блук,</a:t>
            </a:r>
          </a:p>
          <a:p>
            <a:pPr marL="0" indent="0">
              <a:buNone/>
            </a:pPr>
            <a:r>
              <a:rPr lang="ru-RU" sz="4000" dirty="0" smtClean="0"/>
              <a:t>по</a:t>
            </a:r>
            <a:r>
              <a:rPr lang="ru-RU" sz="4000" dirty="0" smtClean="0">
                <a:solidFill>
                  <a:srgbClr val="FF0000"/>
                </a:solidFill>
              </a:rPr>
              <a:t>я</a:t>
            </a:r>
            <a:r>
              <a:rPr lang="ru-RU" sz="4000" dirty="0" smtClean="0"/>
              <a:t>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36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Составь и запиши рассказ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2592288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дежда</a:t>
            </a:r>
          </a:p>
          <a:p>
            <a:pPr marL="0" indent="0">
              <a:buNone/>
            </a:pPr>
            <a:r>
              <a:rPr lang="ru-RU" sz="4000" dirty="0" smtClean="0"/>
              <a:t>п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льто </a:t>
            </a:r>
          </a:p>
          <a:p>
            <a:pPr marL="0" indent="0">
              <a:buNone/>
            </a:pPr>
            <a:r>
              <a:rPr lang="ru-RU" sz="4000" dirty="0" smtClean="0"/>
              <a:t>п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р</a:t>
            </a:r>
            <a:r>
              <a:rPr lang="ru-RU" sz="4000" dirty="0" smtClean="0">
                <a:solidFill>
                  <a:srgbClr val="FF0000"/>
                </a:solidFill>
              </a:rPr>
              <a:t>ча</a:t>
            </a:r>
            <a:r>
              <a:rPr lang="ru-RU" sz="4000" dirty="0" smtClean="0"/>
              <a:t>тка</a:t>
            </a:r>
          </a:p>
          <a:p>
            <a:pPr marL="0" indent="0">
              <a:buNone/>
            </a:pPr>
            <a:r>
              <a:rPr lang="ru-RU" sz="4000" dirty="0" smtClean="0"/>
              <a:t>вал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нки</a:t>
            </a:r>
          </a:p>
          <a:p>
            <a:pPr marL="0" indent="0">
              <a:buNone/>
            </a:pPr>
            <a:r>
              <a:rPr lang="ru-RU" sz="4000" dirty="0" smtClean="0"/>
              <a:t>по</a:t>
            </a:r>
            <a:r>
              <a:rPr lang="ru-RU" sz="4000" dirty="0" smtClean="0">
                <a:solidFill>
                  <a:srgbClr val="FF0000"/>
                </a:solidFill>
              </a:rPr>
              <a:t>я</a:t>
            </a:r>
            <a:r>
              <a:rPr lang="ru-RU" sz="4000" dirty="0" smtClean="0"/>
              <a:t>с</a:t>
            </a:r>
          </a:p>
          <a:p>
            <a:pPr marL="0" indent="0">
              <a:buNone/>
            </a:pPr>
            <a:r>
              <a:rPr lang="ru-RU" sz="4000" dirty="0" smtClean="0"/>
              <a:t>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блук</a:t>
            </a:r>
          </a:p>
          <a:p>
            <a:pPr marL="0" indent="0">
              <a:buNone/>
            </a:pPr>
            <a:r>
              <a:rPr lang="ru-RU" sz="4000" dirty="0" smtClean="0"/>
              <a:t>уз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71800" y="1268760"/>
            <a:ext cx="612068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/>
              <a:t>На сев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ре з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мой нужна тёплая 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дежда: п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л</a:t>
            </a:r>
            <a:r>
              <a:rPr lang="ru-RU" sz="4400" dirty="0" smtClean="0">
                <a:solidFill>
                  <a:srgbClr val="FF0000"/>
                </a:solidFill>
              </a:rPr>
              <a:t>ь</a:t>
            </a:r>
            <a:r>
              <a:rPr lang="ru-RU" sz="4400" dirty="0" smtClean="0"/>
              <a:t>то, вал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нки, п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р</a:t>
            </a:r>
            <a:r>
              <a:rPr lang="ru-RU" sz="4400" dirty="0" smtClean="0">
                <a:solidFill>
                  <a:srgbClr val="FF0000"/>
                </a:solidFill>
              </a:rPr>
              <a:t>ча</a:t>
            </a:r>
            <a:r>
              <a:rPr lang="ru-RU" sz="4400" dirty="0" smtClean="0"/>
              <a:t>тки. В сил</a:t>
            </a:r>
            <a:r>
              <a:rPr lang="ru-RU" sz="4400" dirty="0" smtClean="0">
                <a:solidFill>
                  <a:srgbClr val="FF0000"/>
                </a:solidFill>
              </a:rPr>
              <a:t>ь</a:t>
            </a:r>
            <a:r>
              <a:rPr lang="ru-RU" sz="4400" dirty="0" smtClean="0"/>
              <a:t>ный м</a:t>
            </a:r>
            <a:r>
              <a:rPr lang="ru-RU" sz="4400" dirty="0" smtClean="0">
                <a:solidFill>
                  <a:srgbClr val="FF0000"/>
                </a:solidFill>
              </a:rPr>
              <a:t>оро</a:t>
            </a:r>
            <a:r>
              <a:rPr lang="ru-RU" sz="4400" dirty="0" smtClean="0"/>
              <a:t>з нужно на п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л</a:t>
            </a:r>
            <a:r>
              <a:rPr lang="ru-RU" sz="4400" dirty="0" smtClean="0">
                <a:solidFill>
                  <a:srgbClr val="FF0000"/>
                </a:solidFill>
              </a:rPr>
              <a:t>ь</a:t>
            </a:r>
            <a:r>
              <a:rPr lang="ru-RU" sz="4400" dirty="0" smtClean="0"/>
              <a:t>то н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д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ват</a:t>
            </a:r>
            <a:r>
              <a:rPr lang="ru-RU" sz="4400" dirty="0" smtClean="0">
                <a:solidFill>
                  <a:srgbClr val="FF0000"/>
                </a:solidFill>
              </a:rPr>
              <a:t>ь</a:t>
            </a:r>
            <a:r>
              <a:rPr lang="ru-RU" sz="4400" dirty="0" smtClean="0"/>
              <a:t> по</a:t>
            </a:r>
            <a:r>
              <a:rPr lang="ru-RU" sz="4400" dirty="0" smtClean="0">
                <a:solidFill>
                  <a:srgbClr val="FF0000"/>
                </a:solidFill>
              </a:rPr>
              <a:t>я</a:t>
            </a:r>
            <a:r>
              <a:rPr lang="ru-RU" sz="4400" dirty="0" smtClean="0"/>
              <a:t>с и з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вяз</a:t>
            </a:r>
            <a:r>
              <a:rPr lang="ru-RU" sz="4400" dirty="0" smtClean="0">
                <a:solidFill>
                  <a:srgbClr val="FF0000"/>
                </a:solidFill>
              </a:rPr>
              <a:t>ы</a:t>
            </a:r>
            <a:r>
              <a:rPr lang="ru-RU" sz="4400" dirty="0" smtClean="0"/>
              <a:t>ват</a:t>
            </a:r>
            <a:r>
              <a:rPr lang="ru-RU" sz="4400" dirty="0" smtClean="0">
                <a:solidFill>
                  <a:srgbClr val="FF0000"/>
                </a:solidFill>
              </a:rPr>
              <a:t>ь</a:t>
            </a:r>
            <a:r>
              <a:rPr lang="ru-RU" sz="4400" dirty="0" smtClean="0"/>
              <a:t> на уз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л. А вот к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блуки з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мой не нужны.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97271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Напиши толкование слов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1944216" cy="54726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Уз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 -</a:t>
            </a:r>
          </a:p>
          <a:p>
            <a:pPr marL="0" indent="0">
              <a:buNone/>
            </a:pPr>
            <a:r>
              <a:rPr lang="ru-RU" dirty="0" smtClean="0"/>
              <a:t>Перчатка –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ленки –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00B050"/>
                </a:solidFill>
              </a:rPr>
              <a:t>ь</a:t>
            </a:r>
            <a:r>
              <a:rPr lang="ru-RU" dirty="0" smtClean="0"/>
              <a:t>то –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дежда -</a:t>
            </a:r>
          </a:p>
          <a:p>
            <a:pPr marL="0" indent="0">
              <a:buNone/>
            </a:pPr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блук -</a:t>
            </a:r>
          </a:p>
          <a:p>
            <a:pPr marL="0" indent="0">
              <a:buNone/>
            </a:pPr>
            <a:r>
              <a:rPr lang="ru-RU" dirty="0" smtClean="0"/>
              <a:t>По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с -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411760" y="1268760"/>
            <a:ext cx="6275040" cy="54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название завязки на поясе.</a:t>
            </a:r>
          </a:p>
          <a:p>
            <a:pPr>
              <a:buNone/>
            </a:pPr>
            <a:r>
              <a:rPr lang="ru-RU" dirty="0" smtClean="0"/>
              <a:t>одежда для кистей рук и отдельных пальцев.</a:t>
            </a:r>
          </a:p>
          <a:p>
            <a:pPr>
              <a:buNone/>
            </a:pPr>
            <a:r>
              <a:rPr lang="ru-RU" dirty="0" smtClean="0"/>
              <a:t>зимняя обувь из овечьей шерсти.</a:t>
            </a:r>
            <a:endParaRPr lang="ru-RU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осенняя и зимняя верхняя одежда.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платье, блузка, юбки, брюки, носки.</a:t>
            </a:r>
          </a:p>
          <a:p>
            <a:pPr>
              <a:buNone/>
            </a:pPr>
            <a:r>
              <a:rPr lang="ru-RU" dirty="0" smtClean="0"/>
              <a:t>возвышение под пятками обуви.</a:t>
            </a:r>
          </a:p>
          <a:p>
            <a:pPr>
              <a:buNone/>
            </a:pPr>
            <a:r>
              <a:rPr lang="ru-RU" dirty="0" smtClean="0"/>
              <a:t>то, чем женщины подчёркивают талию.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206</Words>
  <Application>Microsoft Office PowerPoint</Application>
  <PresentationFormat>Экран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Словарная работа на уроках русского языка во 2 классе по теме  «Одежда».  Программа начального общего образования. Система Л. В. Занкова.</vt:lpstr>
      <vt:lpstr>Собери слова</vt:lpstr>
      <vt:lpstr>Анаграммы</vt:lpstr>
      <vt:lpstr>Составь и запиши рассказ</vt:lpstr>
      <vt:lpstr>Напиши толкование слов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Собери слова</dc:title>
  <dc:creator>Елена</dc:creator>
  <cp:lastModifiedBy>Home</cp:lastModifiedBy>
  <cp:revision>7</cp:revision>
  <dcterms:created xsi:type="dcterms:W3CDTF">2014-07-22T12:15:12Z</dcterms:created>
  <dcterms:modified xsi:type="dcterms:W3CDTF">2015-08-18T11:15:25Z</dcterms:modified>
</cp:coreProperties>
</file>