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915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051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571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304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55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254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07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190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139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556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5015D-4C64-44DE-8B2E-8AF82C929093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0B01-F04A-4AD8-8A76-5C6516F32E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477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72560" cy="331472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«Транспорт».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643998" cy="2614634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9189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Собери слова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75252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dirty="0" err="1" smtClean="0"/>
              <a:t>Экс-,ка</a:t>
            </a:r>
            <a:r>
              <a:rPr lang="ru-RU" sz="4800" dirty="0" smtClean="0"/>
              <a:t>-, -</a:t>
            </a:r>
            <a:r>
              <a:rPr lang="ru-RU" sz="4800" dirty="0" err="1" smtClean="0"/>
              <a:t>рия</a:t>
            </a:r>
            <a:r>
              <a:rPr lang="ru-RU" sz="4800" dirty="0" smtClean="0"/>
              <a:t>,</a:t>
            </a:r>
          </a:p>
          <a:p>
            <a:pPr marL="0" indent="0">
              <a:buNone/>
            </a:pPr>
            <a:r>
              <a:rPr lang="ru-RU" sz="4800" dirty="0" smtClean="0"/>
              <a:t>-</a:t>
            </a:r>
            <a:r>
              <a:rPr lang="ru-RU" sz="4800" dirty="0" err="1" smtClean="0"/>
              <a:t>раг</a:t>
            </a:r>
            <a:r>
              <a:rPr lang="ru-RU" sz="4800" dirty="0" smtClean="0"/>
              <a:t>, -на, </a:t>
            </a:r>
            <a:r>
              <a:rPr lang="en-US" sz="4800" dirty="0" smtClean="0"/>
              <a:t>-</a:t>
            </a:r>
            <a:r>
              <a:rPr lang="ru-RU" sz="4800" dirty="0" err="1" smtClean="0"/>
              <a:t>ка</a:t>
            </a:r>
            <a:r>
              <a:rPr lang="ru-RU" sz="4800" dirty="0" smtClean="0"/>
              <a:t>,</a:t>
            </a:r>
          </a:p>
          <a:p>
            <a:pPr marL="0" indent="0">
              <a:buNone/>
            </a:pPr>
            <a:r>
              <a:rPr lang="ru-RU" sz="4800" dirty="0" smtClean="0"/>
              <a:t>-</a:t>
            </a:r>
            <a:r>
              <a:rPr lang="ru-RU" sz="4800" dirty="0" err="1" smtClean="0"/>
              <a:t>трич-,слу</a:t>
            </a:r>
            <a:r>
              <a:rPr lang="ru-RU" sz="4800" dirty="0" smtClean="0"/>
              <a:t>-, </a:t>
            </a:r>
            <a:r>
              <a:rPr lang="ru-RU" sz="4800" dirty="0" err="1" smtClean="0"/>
              <a:t>ава</a:t>
            </a:r>
            <a:r>
              <a:rPr lang="ru-RU" sz="4800" dirty="0" smtClean="0"/>
              <a:t>-,</a:t>
            </a:r>
            <a:endParaRPr lang="en-US" sz="4800" smtClean="0"/>
          </a:p>
          <a:p>
            <a:pPr marL="0" indent="0">
              <a:buNone/>
            </a:pPr>
            <a:r>
              <a:rPr lang="ru-RU" sz="4800" smtClean="0"/>
              <a:t> </a:t>
            </a:r>
            <a:r>
              <a:rPr lang="ru-RU" sz="4800" dirty="0" smtClean="0"/>
              <a:t>-</a:t>
            </a:r>
            <a:r>
              <a:rPr lang="ru-RU" sz="4800" dirty="0" err="1" smtClean="0"/>
              <a:t>би</a:t>
            </a:r>
            <a:r>
              <a:rPr lang="ru-RU" sz="4800" dirty="0" smtClean="0"/>
              <a:t>-, </a:t>
            </a:r>
            <a:r>
              <a:rPr lang="ru-RU" sz="4800" dirty="0" err="1" smtClean="0"/>
              <a:t>элек</a:t>
            </a:r>
            <a:r>
              <a:rPr lang="ru-RU" sz="4800" dirty="0" smtClean="0"/>
              <a:t>-, </a:t>
            </a:r>
          </a:p>
          <a:p>
            <a:pPr marL="0" indent="0">
              <a:buNone/>
            </a:pPr>
            <a:r>
              <a:rPr lang="ru-RU" sz="4800" dirty="0" smtClean="0"/>
              <a:t>-пресс, -чай, </a:t>
            </a:r>
            <a:r>
              <a:rPr lang="ru-RU" sz="4800" dirty="0" err="1" smtClean="0"/>
              <a:t>ов</a:t>
            </a:r>
            <a:r>
              <a:rPr lang="ru-RU" sz="4800" dirty="0" smtClean="0"/>
              <a:t>-.</a:t>
            </a:r>
            <a:endParaRPr lang="ru-RU" sz="4800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7444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 smtClean="0"/>
              <a:t>Экспре</a:t>
            </a:r>
            <a:r>
              <a:rPr lang="ru-RU" sz="4400" dirty="0" smtClean="0">
                <a:solidFill>
                  <a:srgbClr val="00B0F0"/>
                </a:solidFill>
              </a:rPr>
              <a:t>сс,</a:t>
            </a:r>
          </a:p>
          <a:p>
            <a:pPr marL="0" indent="0">
              <a:buNone/>
            </a:pPr>
            <a:r>
              <a:rPr lang="ru-RU" sz="4400" dirty="0" smtClean="0"/>
              <a:t>кабина,</a:t>
            </a:r>
          </a:p>
          <a:p>
            <a:pPr marL="0" indent="0">
              <a:buNone/>
            </a:pPr>
            <a:r>
              <a:rPr lang="ru-RU" sz="4400" dirty="0" smtClean="0"/>
              <a:t>случ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й,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вар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я,</a:t>
            </a:r>
          </a:p>
          <a:p>
            <a:pPr marL="0" indent="0">
              <a:buNone/>
            </a:pPr>
            <a:r>
              <a:rPr lang="ru-RU" sz="4400" dirty="0" smtClean="0"/>
              <a:t>эл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ктри</a:t>
            </a:r>
            <a:r>
              <a:rPr lang="ru-RU" sz="4400" dirty="0" smtClean="0">
                <a:solidFill>
                  <a:srgbClr val="00B050"/>
                </a:solidFill>
              </a:rPr>
              <a:t>чк</a:t>
            </a:r>
            <a:r>
              <a:rPr lang="ru-RU" sz="4400" dirty="0" smtClean="0"/>
              <a:t>а,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враг.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898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Анаграммы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 err="1" smtClean="0"/>
              <a:t>анибак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серскэпс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лайчус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иарява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чирккателэ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err="1" smtClean="0"/>
              <a:t>гаров</a:t>
            </a:r>
            <a:endParaRPr lang="ru-RU" sz="44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 smtClean="0"/>
              <a:t>К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бина,</a:t>
            </a:r>
          </a:p>
          <a:p>
            <a:pPr marL="0" indent="0">
              <a:buNone/>
            </a:pPr>
            <a:r>
              <a:rPr lang="ru-RU" sz="4400" dirty="0" smtClean="0"/>
              <a:t>экспре</a:t>
            </a:r>
            <a:r>
              <a:rPr lang="ru-RU" sz="4400" dirty="0" smtClean="0">
                <a:solidFill>
                  <a:srgbClr val="00B0F0"/>
                </a:solidFill>
              </a:rPr>
              <a:t>сс,</a:t>
            </a:r>
          </a:p>
          <a:p>
            <a:pPr marL="0" indent="0">
              <a:buNone/>
            </a:pPr>
            <a:r>
              <a:rPr lang="ru-RU" sz="4400" dirty="0" smtClean="0"/>
              <a:t>случ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й,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вар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я,</a:t>
            </a:r>
          </a:p>
          <a:p>
            <a:pPr marL="0" indent="0">
              <a:buNone/>
            </a:pPr>
            <a:r>
              <a:rPr lang="ru-RU" sz="4400" dirty="0" smtClean="0"/>
              <a:t>эл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ктри</a:t>
            </a:r>
            <a:r>
              <a:rPr lang="ru-RU" sz="4400" dirty="0" smtClean="0">
                <a:solidFill>
                  <a:srgbClr val="00B050"/>
                </a:solidFill>
              </a:rPr>
              <a:t>чк</a:t>
            </a:r>
            <a:r>
              <a:rPr lang="ru-RU" sz="4400" dirty="0" smtClean="0"/>
              <a:t>а,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враг.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11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Составь рассказ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95456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вар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враг</a:t>
            </a:r>
          </a:p>
          <a:p>
            <a:pPr marL="0" indent="0">
              <a:buNone/>
            </a:pPr>
            <a:r>
              <a:rPr lang="ru-RU" dirty="0" smtClean="0"/>
              <a:t>случ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й</a:t>
            </a:r>
          </a:p>
          <a:p>
            <a:pPr marL="0" indent="0">
              <a:buNone/>
            </a:pPr>
            <a:r>
              <a:rPr lang="ru-RU" dirty="0" smtClean="0"/>
              <a:t>экспре</a:t>
            </a:r>
            <a:r>
              <a:rPr lang="ru-RU" dirty="0" smtClean="0">
                <a:solidFill>
                  <a:srgbClr val="00B0F0"/>
                </a:solidFill>
              </a:rPr>
              <a:t>сс</a:t>
            </a:r>
          </a:p>
          <a:p>
            <a:pPr marL="0" indent="0">
              <a:buNone/>
            </a:pPr>
            <a:r>
              <a:rPr lang="ru-RU" dirty="0" smtClean="0"/>
              <a:t>эл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ктри</a:t>
            </a:r>
            <a:r>
              <a:rPr lang="ru-RU" dirty="0" smtClean="0">
                <a:solidFill>
                  <a:srgbClr val="00B050"/>
                </a:solidFill>
              </a:rPr>
              <a:t>чк</a:t>
            </a:r>
            <a:r>
              <a:rPr lang="ru-RU" dirty="0" smtClean="0"/>
              <a:t>а</a:t>
            </a:r>
          </a:p>
          <a:p>
            <a:pPr marL="0" indent="0">
              <a:buNone/>
            </a:pP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бина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55776" y="1600200"/>
            <a:ext cx="6131024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ко от наш</a:t>
            </a:r>
            <a:r>
              <a:rPr lang="ru-RU" dirty="0" smtClean="0">
                <a:solidFill>
                  <a:srgbClr val="00B050"/>
                </a:solidFill>
              </a:rPr>
              <a:t>его</a:t>
            </a:r>
            <a:r>
              <a:rPr lang="ru-RU" dirty="0" smtClean="0"/>
              <a:t> г</a:t>
            </a:r>
            <a:r>
              <a:rPr lang="ru-RU" dirty="0" smtClean="0">
                <a:solidFill>
                  <a:srgbClr val="FF0000"/>
                </a:solidFill>
              </a:rPr>
              <a:t>оро</a:t>
            </a:r>
            <a:r>
              <a:rPr lang="ru-RU" dirty="0" smtClean="0"/>
              <a:t>да пр</a:t>
            </a:r>
            <a:r>
              <a:rPr lang="ru-RU" dirty="0" smtClean="0">
                <a:solidFill>
                  <a:srgbClr val="FF0000"/>
                </a:solidFill>
              </a:rPr>
              <a:t>ои</a:t>
            </a:r>
            <a:r>
              <a:rPr lang="ru-RU" dirty="0" smtClean="0"/>
              <a:t>з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шёл 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сч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</a:t>
            </a:r>
            <a:r>
              <a:rPr lang="ru-RU" dirty="0" smtClean="0">
                <a:solidFill>
                  <a:srgbClr val="00B0F0"/>
                </a:solidFill>
              </a:rPr>
              <a:t>т</a:t>
            </a:r>
            <a:r>
              <a:rPr lang="ru-RU" dirty="0" smtClean="0"/>
              <a:t>ный случ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й. Это была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вария ж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зн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</a:t>
            </a:r>
            <a:r>
              <a:rPr lang="ru-RU" dirty="0" smtClean="0">
                <a:solidFill>
                  <a:srgbClr val="FF0000"/>
                </a:solidFill>
              </a:rPr>
              <a:t>оро</a:t>
            </a:r>
            <a:r>
              <a:rPr lang="ru-RU" dirty="0" smtClean="0"/>
              <a:t>жн</a:t>
            </a:r>
            <a:r>
              <a:rPr lang="ru-RU" dirty="0" smtClean="0">
                <a:solidFill>
                  <a:srgbClr val="00B050"/>
                </a:solidFill>
              </a:rPr>
              <a:t>ого</a:t>
            </a:r>
            <a:r>
              <a:rPr lang="ru-RU" dirty="0" smtClean="0"/>
              <a:t> экспре</a:t>
            </a:r>
            <a:r>
              <a:rPr lang="ru-RU" dirty="0" smtClean="0">
                <a:solidFill>
                  <a:srgbClr val="0070C0"/>
                </a:solidFill>
              </a:rPr>
              <a:t>сс</a:t>
            </a:r>
            <a:r>
              <a:rPr lang="ru-RU" dirty="0" smtClean="0"/>
              <a:t>а.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стр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дав</a:t>
            </a:r>
            <a:r>
              <a:rPr lang="ru-RU" dirty="0" smtClean="0">
                <a:solidFill>
                  <a:srgbClr val="FF0000"/>
                </a:solidFill>
              </a:rPr>
              <a:t>ши</a:t>
            </a:r>
            <a:r>
              <a:rPr lang="ru-RU" dirty="0" smtClean="0"/>
              <a:t>х людей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дили в эл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ктри</a:t>
            </a:r>
            <a:r>
              <a:rPr lang="ru-RU" dirty="0" smtClean="0">
                <a:solidFill>
                  <a:srgbClr val="FF0000"/>
                </a:solidFill>
              </a:rPr>
              <a:t>чк</a:t>
            </a:r>
            <a:r>
              <a:rPr lang="ru-RU" dirty="0" smtClean="0"/>
              <a:t>у и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тправ</a:t>
            </a:r>
            <a:r>
              <a:rPr lang="ru-RU" dirty="0" smtClean="0">
                <a:solidFill>
                  <a:srgbClr val="FF0000"/>
                </a:solidFill>
              </a:rPr>
              <a:t>ил</a:t>
            </a:r>
            <a:r>
              <a:rPr lang="ru-RU" dirty="0" smtClean="0"/>
              <a:t>и в бл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жайший г</a:t>
            </a:r>
            <a:r>
              <a:rPr lang="ru-RU" dirty="0" smtClean="0">
                <a:solidFill>
                  <a:srgbClr val="FF0000"/>
                </a:solidFill>
              </a:rPr>
              <a:t>оро</a:t>
            </a:r>
            <a:r>
              <a:rPr lang="ru-RU" dirty="0" smtClean="0"/>
              <a:t>д. 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бина экспре</a:t>
            </a:r>
            <a:r>
              <a:rPr lang="ru-RU" dirty="0" smtClean="0">
                <a:solidFill>
                  <a:srgbClr val="00B0F0"/>
                </a:solidFill>
              </a:rPr>
              <a:t>сс</a:t>
            </a:r>
            <a:r>
              <a:rPr lang="ru-RU" dirty="0" smtClean="0"/>
              <a:t>а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зал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сь в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враге.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07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Напиши толкование слов.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226774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Экспре</a:t>
            </a:r>
            <a:r>
              <a:rPr lang="ru-RU" dirty="0" smtClean="0">
                <a:solidFill>
                  <a:srgbClr val="00B0F0"/>
                </a:solidFill>
              </a:rPr>
              <a:t>сс -</a:t>
            </a:r>
          </a:p>
          <a:p>
            <a:pPr marL="0" indent="0">
              <a:buNone/>
            </a:pPr>
            <a:r>
              <a:rPr lang="ru-RU" dirty="0" smtClean="0"/>
              <a:t>Кабина –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Случ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й -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вар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я –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ктри</a:t>
            </a:r>
            <a:r>
              <a:rPr lang="ru-RU" dirty="0" smtClean="0">
                <a:solidFill>
                  <a:srgbClr val="00B050"/>
                </a:solidFill>
              </a:rPr>
              <a:t>чк</a:t>
            </a:r>
            <a:r>
              <a:rPr lang="ru-RU" dirty="0" smtClean="0"/>
              <a:t>а –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враг -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95736" y="1196752"/>
            <a:ext cx="6948264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оч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нь быстрый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езд.</a:t>
            </a:r>
          </a:p>
          <a:p>
            <a:pPr>
              <a:buNone/>
            </a:pPr>
            <a:r>
              <a:rPr lang="ru-RU" dirty="0" smtClean="0"/>
              <a:t>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звание г</a:t>
            </a:r>
            <a:r>
              <a:rPr lang="ru-RU" dirty="0" smtClean="0">
                <a:solidFill>
                  <a:srgbClr val="FF0000"/>
                </a:solidFill>
              </a:rPr>
              <a:t>оло</a:t>
            </a:r>
            <a:r>
              <a:rPr lang="ru-RU" dirty="0" smtClean="0"/>
              <a:t>вы авт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биля, эл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ктр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воза или друг</a:t>
            </a:r>
            <a:r>
              <a:rPr lang="ru-RU" dirty="0" smtClean="0">
                <a:solidFill>
                  <a:srgbClr val="FF0000"/>
                </a:solidFill>
              </a:rPr>
              <a:t>ого</a:t>
            </a:r>
            <a:r>
              <a:rPr lang="ru-RU" dirty="0" smtClean="0"/>
              <a:t> вида трансп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рта.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ча</a:t>
            </a: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ливое или 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ча</a:t>
            </a: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ное пр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исшествие.</a:t>
            </a:r>
          </a:p>
          <a:p>
            <a:pPr>
              <a:buNone/>
            </a:pPr>
            <a:r>
              <a:rPr lang="ru-RU" dirty="0" smtClean="0"/>
              <a:t>крушение по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зда или 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рожно-трансп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ртное пр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исшествие.</a:t>
            </a:r>
          </a:p>
          <a:p>
            <a:pPr>
              <a:buNone/>
            </a:pPr>
            <a:r>
              <a:rPr lang="ru-RU" dirty="0" smtClean="0"/>
              <a:t>эл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ктр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поезд,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дназначе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 для п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возки па</a:t>
            </a:r>
            <a:r>
              <a:rPr lang="ru-RU" dirty="0" smtClean="0">
                <a:solidFill>
                  <a:srgbClr val="FF0000"/>
                </a:solidFill>
              </a:rPr>
              <a:t>сс</a:t>
            </a:r>
            <a:r>
              <a:rPr lang="ru-RU" dirty="0" smtClean="0"/>
              <a:t>ажиров в с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дячем п</a:t>
            </a:r>
            <a:r>
              <a:rPr lang="ru-RU" dirty="0" smtClean="0">
                <a:solidFill>
                  <a:srgbClr val="FF0000"/>
                </a:solidFill>
              </a:rPr>
              <a:t>оло</a:t>
            </a:r>
            <a:r>
              <a:rPr lang="ru-RU" dirty="0" smtClean="0"/>
              <a:t>жении между г</a:t>
            </a:r>
            <a:r>
              <a:rPr lang="ru-RU" dirty="0" smtClean="0">
                <a:solidFill>
                  <a:srgbClr val="FF0000"/>
                </a:solidFill>
              </a:rPr>
              <a:t>оро</a:t>
            </a:r>
            <a:r>
              <a:rPr lang="ru-RU" dirty="0" smtClean="0"/>
              <a:t>дами.</a:t>
            </a:r>
          </a:p>
          <a:p>
            <a:pPr>
              <a:buNone/>
            </a:pPr>
            <a:r>
              <a:rPr lang="ru-RU" dirty="0" smtClean="0"/>
              <a:t>г</a:t>
            </a:r>
            <a:r>
              <a:rPr lang="ru-RU" smtClean="0"/>
              <a:t>лубокое </a:t>
            </a:r>
            <a:r>
              <a:rPr lang="ru-RU" dirty="0" smtClean="0"/>
              <a:t>углубление на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верхности з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мли.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184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Словарная работа на уроках русского языка во 2 классе по теме  «Транспорт».  Программа начального общего образования. Система Л. В. Занкова.</vt:lpstr>
      <vt:lpstr>Собери слова</vt:lpstr>
      <vt:lpstr>Анаграммы</vt:lpstr>
      <vt:lpstr>Составь рассказ</vt:lpstr>
      <vt:lpstr>Напиши толкование слов.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Собери слова</dc:title>
  <dc:creator>Елена</dc:creator>
  <cp:lastModifiedBy>Home</cp:lastModifiedBy>
  <cp:revision>13</cp:revision>
  <dcterms:created xsi:type="dcterms:W3CDTF">2014-07-22T10:49:35Z</dcterms:created>
  <dcterms:modified xsi:type="dcterms:W3CDTF">2015-08-18T11:08:22Z</dcterms:modified>
</cp:coreProperties>
</file>