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F51-F5F1-48C7-840D-367E77D049C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B4A-A021-4F6B-A9B2-75D1A3B19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21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F51-F5F1-48C7-840D-367E77D049C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B4A-A021-4F6B-A9B2-75D1A3B19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9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F51-F5F1-48C7-840D-367E77D049C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B4A-A021-4F6B-A9B2-75D1A3B19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757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F51-F5F1-48C7-840D-367E77D049C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B4A-A021-4F6B-A9B2-75D1A3B19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383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F51-F5F1-48C7-840D-367E77D049C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B4A-A021-4F6B-A9B2-75D1A3B19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818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F51-F5F1-48C7-840D-367E77D049C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B4A-A021-4F6B-A9B2-75D1A3B19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152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F51-F5F1-48C7-840D-367E77D049C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B4A-A021-4F6B-A9B2-75D1A3B19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877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F51-F5F1-48C7-840D-367E77D049C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B4A-A021-4F6B-A9B2-75D1A3B19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63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F51-F5F1-48C7-840D-367E77D049C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B4A-A021-4F6B-A9B2-75D1A3B19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289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F51-F5F1-48C7-840D-367E77D049C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B4A-A021-4F6B-A9B2-75D1A3B19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433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F51-F5F1-48C7-840D-367E77D049C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B4A-A021-4F6B-A9B2-75D1A3B19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25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2F51-F5F1-48C7-840D-367E77D049C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6B4A-A021-4F6B-A9B2-75D1A3B19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42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501122" cy="324328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Словарная работа на уроках русского языка во 2 классе по теме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«Транспорт».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Программа начального общего образования. Система Л. В.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8572560" cy="282894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 учитель начальных классов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«Гимназия №1»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Нижневартовска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Халимоненко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Алла Алексеевна.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7865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3008313" cy="36724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Глубокое углубление на поверхности земли.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373216"/>
            <a:ext cx="3008313" cy="79208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враг</a:t>
            </a:r>
            <a:endParaRPr lang="ru-RU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89654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65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7401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Электропоезд, предназначен-</a:t>
            </a:r>
            <a:r>
              <a:rPr lang="ru-RU" sz="3200" dirty="0" err="1" smtClean="0"/>
              <a:t>ный</a:t>
            </a:r>
            <a:r>
              <a:rPr lang="ru-RU" sz="3200" dirty="0" smtClean="0"/>
              <a:t> для перевозки пассажиров в сидячем положении между городами.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301208"/>
            <a:ext cx="3008313" cy="824955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э</a:t>
            </a:r>
            <a:r>
              <a:rPr lang="ru-RU" sz="4400" dirty="0" smtClean="0"/>
              <a:t>л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/>
              <a:t>ктричка</a:t>
            </a:r>
            <a:endParaRPr lang="ru-RU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7525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22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66811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Очень быстрый поезд.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229200"/>
            <a:ext cx="3008313" cy="896963"/>
          </a:xfrm>
        </p:spPr>
        <p:txBody>
          <a:bodyPr>
            <a:noAutofit/>
          </a:bodyPr>
          <a:lstStyle/>
          <a:p>
            <a:r>
              <a:rPr lang="ru-RU" sz="5400" dirty="0"/>
              <a:t>э</a:t>
            </a:r>
            <a:r>
              <a:rPr lang="ru-RU" sz="5400" dirty="0" smtClean="0"/>
              <a:t>кспре</a:t>
            </a:r>
            <a:r>
              <a:rPr lang="ru-RU" sz="5400" dirty="0" smtClean="0">
                <a:solidFill>
                  <a:srgbClr val="00B0F0"/>
                </a:solidFill>
              </a:rPr>
              <a:t>сс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48965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600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236070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Название головы автомобиля, электровоза или другого вида транспорта.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869160"/>
            <a:ext cx="3008313" cy="125700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к</a:t>
            </a:r>
            <a:r>
              <a:rPr lang="ru-RU" sz="6600" dirty="0" smtClean="0">
                <a:solidFill>
                  <a:srgbClr val="FF0000"/>
                </a:solidFill>
              </a:rPr>
              <a:t>а</a:t>
            </a:r>
            <a:r>
              <a:rPr lang="ru-RU" sz="6600" dirty="0" smtClean="0"/>
              <a:t>бина</a:t>
            </a:r>
            <a:endParaRPr lang="ru-RU" sz="6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60648"/>
            <a:ext cx="504056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75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528392" cy="4308078"/>
          </a:xfrm>
        </p:spPr>
        <p:txBody>
          <a:bodyPr>
            <a:noAutofit/>
          </a:bodyPr>
          <a:lstStyle/>
          <a:p>
            <a:r>
              <a:rPr lang="ru-RU" sz="4000" dirty="0" smtClean="0"/>
              <a:t>Крушение поезда или дорожно-транспортное происшествие.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941168"/>
            <a:ext cx="3528392" cy="1184995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/>
              <a:t>вар</a:t>
            </a:r>
            <a:r>
              <a:rPr lang="ru-RU" sz="7200" dirty="0" smtClean="0">
                <a:solidFill>
                  <a:srgbClr val="FF0000"/>
                </a:solidFill>
              </a:rPr>
              <a:t>и</a:t>
            </a:r>
            <a:r>
              <a:rPr lang="ru-RU" sz="7200" dirty="0" smtClean="0"/>
              <a:t>я</a:t>
            </a:r>
            <a:endParaRPr lang="ru-RU" sz="7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514524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02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Бывает счастливый, бывает несчастный…</a:t>
            </a:r>
            <a:endParaRPr lang="ru-RU" sz="6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случ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8000" dirty="0" smtClean="0">
                <a:solidFill>
                  <a:schemeClr val="tx1"/>
                </a:solidFill>
              </a:rPr>
              <a:t>й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11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551837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враг, эл</a:t>
            </a:r>
            <a:r>
              <a:rPr lang="ru-RU" sz="7200" dirty="0" smtClean="0">
                <a:solidFill>
                  <a:srgbClr val="FF0000"/>
                </a:solidFill>
              </a:rPr>
              <a:t>е</a:t>
            </a:r>
            <a:r>
              <a:rPr lang="ru-RU" sz="7200" dirty="0" smtClean="0"/>
              <a:t>ктри</a:t>
            </a:r>
            <a:r>
              <a:rPr lang="ru-RU" sz="7200" dirty="0" smtClean="0">
                <a:solidFill>
                  <a:srgbClr val="00B050"/>
                </a:solidFill>
              </a:rPr>
              <a:t>чк</a:t>
            </a:r>
            <a:r>
              <a:rPr lang="ru-RU" sz="7200" dirty="0" smtClean="0"/>
              <a:t>а,  экспре</a:t>
            </a:r>
            <a:r>
              <a:rPr lang="ru-RU" sz="7200" dirty="0" smtClean="0">
                <a:solidFill>
                  <a:srgbClr val="00B0F0"/>
                </a:solidFill>
              </a:rPr>
              <a:t>сс</a:t>
            </a:r>
            <a:r>
              <a:rPr lang="ru-RU" sz="7200" dirty="0" smtClean="0"/>
              <a:t>, к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/>
              <a:t>бина , 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/>
              <a:t>вар</a:t>
            </a:r>
            <a:r>
              <a:rPr lang="ru-RU" sz="7200" dirty="0" smtClean="0">
                <a:solidFill>
                  <a:srgbClr val="FF0000"/>
                </a:solidFill>
              </a:rPr>
              <a:t>и</a:t>
            </a:r>
            <a:r>
              <a:rPr lang="ru-RU" sz="7200" dirty="0" smtClean="0"/>
              <a:t>я, случ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/>
              <a:t>й.</a:t>
            </a:r>
            <a:endParaRPr lang="ru-RU" sz="7200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34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Словарная работа на уроках русского языка во 2 классе по теме  «Транспорт».  Программа начального общего образования. Система Л. В. Занкова.</vt:lpstr>
      <vt:lpstr>Глубокое углубление на поверхности земли.</vt:lpstr>
      <vt:lpstr>Электропоезд, предназначен-ный для перевозки пассажиров в сидячем положении между городами.</vt:lpstr>
      <vt:lpstr>Очень быстрый поезд.</vt:lpstr>
      <vt:lpstr>Название головы автомобиля, электровоза или другого вида транспорта.</vt:lpstr>
      <vt:lpstr>Крушение поезда или дорожно-транспортное происшествие.</vt:lpstr>
      <vt:lpstr>Бывает счастливый, бывает несчастный…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Home</cp:lastModifiedBy>
  <cp:revision>6</cp:revision>
  <dcterms:created xsi:type="dcterms:W3CDTF">2014-07-22T10:04:00Z</dcterms:created>
  <dcterms:modified xsi:type="dcterms:W3CDTF">2015-08-18T11:14:01Z</dcterms:modified>
</cp:coreProperties>
</file>