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52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61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92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7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23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4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179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0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41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54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E7430-4947-49C7-B824-5E03D2E66E0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1ABE-D060-4298-98E9-85B0B61B8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12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314722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614634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1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Собери слова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53650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Об-, -лог-, </a:t>
            </a:r>
            <a:r>
              <a:rPr lang="ru-RU" sz="5400" dirty="0" err="1" smtClean="0"/>
              <a:t>аб</a:t>
            </a:r>
            <a:r>
              <a:rPr lang="ru-RU" sz="5400" dirty="0" smtClean="0"/>
              <a:t>-, -чине-, мо-, </a:t>
            </a:r>
            <a:endParaRPr lang="en-US" sz="5400" smtClean="0"/>
          </a:p>
          <a:p>
            <a:pPr marL="0" indent="0">
              <a:buNone/>
            </a:pPr>
            <a:r>
              <a:rPr lang="ru-RU" sz="5400" smtClean="0"/>
              <a:t>-</a:t>
            </a:r>
            <a:r>
              <a:rPr lang="ru-RU" sz="5400" dirty="0" err="1" smtClean="0"/>
              <a:t>зац</a:t>
            </a:r>
            <a:r>
              <a:rPr lang="ru-RU" sz="5400" dirty="0" smtClean="0"/>
              <a:t>,</a:t>
            </a:r>
            <a:r>
              <a:rPr lang="en-US" sz="5400" dirty="0" smtClean="0"/>
              <a:t> </a:t>
            </a:r>
            <a:r>
              <a:rPr lang="ru-RU" sz="5400" dirty="0" smtClean="0"/>
              <a:t>со-, </a:t>
            </a:r>
            <a:endParaRPr lang="en-US" sz="5400" dirty="0" smtClean="0"/>
          </a:p>
          <a:p>
            <a:pPr marL="0" indent="0">
              <a:buNone/>
            </a:pPr>
            <a:r>
              <a:rPr lang="ru-RU" sz="5400" dirty="0" smtClean="0"/>
              <a:t>-</a:t>
            </a:r>
            <a:r>
              <a:rPr lang="ru-RU" sz="5400" dirty="0" err="1" smtClean="0"/>
              <a:t>нолог</a:t>
            </a:r>
            <a:r>
              <a:rPr lang="ru-RU" sz="5400" dirty="0" smtClean="0"/>
              <a:t>, </a:t>
            </a:r>
            <a:r>
              <a:rPr lang="ru-RU" sz="5400" dirty="0" err="1" smtClean="0"/>
              <a:t>диа</a:t>
            </a:r>
            <a:r>
              <a:rPr lang="ru-RU" sz="5400" dirty="0" smtClean="0"/>
              <a:t>-, </a:t>
            </a:r>
            <a:endParaRPr lang="en-US" sz="5400" dirty="0" smtClean="0"/>
          </a:p>
          <a:p>
            <a:pPr marL="0" indent="0">
              <a:buNone/>
            </a:pPr>
            <a:r>
              <a:rPr lang="ru-RU" sz="5400" dirty="0" smtClean="0"/>
              <a:t>-раз, -</a:t>
            </a:r>
            <a:r>
              <a:rPr lang="ru-RU" sz="5400" dirty="0" err="1" smtClean="0"/>
              <a:t>ние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410445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Обр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з,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бзац,</a:t>
            </a:r>
          </a:p>
          <a:p>
            <a:pPr marL="0" indent="0">
              <a:buNone/>
            </a:pP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н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лог,</a:t>
            </a:r>
          </a:p>
          <a:p>
            <a:pPr marL="0" indent="0">
              <a:buNone/>
            </a:pPr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нение,</a:t>
            </a:r>
          </a:p>
          <a:p>
            <a:pPr marL="0" indent="0">
              <a:buNone/>
            </a:pPr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иа</a:t>
            </a:r>
            <a:r>
              <a:rPr lang="ru-RU" sz="5400" dirty="0" smtClean="0"/>
              <a:t>лог.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13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Анаграммы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err="1" smtClean="0"/>
              <a:t>зароб</a:t>
            </a:r>
            <a:endParaRPr lang="ru-RU" sz="5400" dirty="0" smtClean="0"/>
          </a:p>
          <a:p>
            <a:pPr marL="0" indent="0">
              <a:buNone/>
            </a:pPr>
            <a:r>
              <a:rPr lang="ru-RU" sz="5400" dirty="0" err="1" smtClean="0"/>
              <a:t>гилода</a:t>
            </a:r>
            <a:endParaRPr lang="ru-RU" sz="5400" dirty="0" smtClean="0"/>
          </a:p>
          <a:p>
            <a:pPr marL="0" indent="0">
              <a:buNone/>
            </a:pPr>
            <a:r>
              <a:rPr lang="ru-RU" sz="5400" dirty="0" err="1" smtClean="0"/>
              <a:t>сининечое</a:t>
            </a:r>
            <a:endParaRPr lang="ru-RU" sz="5400" dirty="0" smtClean="0"/>
          </a:p>
          <a:p>
            <a:pPr marL="0" indent="0">
              <a:buNone/>
            </a:pPr>
            <a:r>
              <a:rPr lang="ru-RU" sz="5400" dirty="0" err="1" smtClean="0"/>
              <a:t>лонгомо</a:t>
            </a:r>
            <a:endParaRPr lang="ru-RU" sz="5400" dirty="0" smtClean="0"/>
          </a:p>
          <a:p>
            <a:pPr marL="0" indent="0">
              <a:buNone/>
            </a:pPr>
            <a:r>
              <a:rPr lang="ru-RU" sz="5400" dirty="0" err="1" smtClean="0"/>
              <a:t>забца</a:t>
            </a:r>
            <a:endParaRPr lang="ru-RU" sz="5400" dirty="0" smtClean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/>
              <a:t>Обр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з,</a:t>
            </a:r>
          </a:p>
          <a:p>
            <a:pPr marL="0" indent="0">
              <a:buNone/>
            </a:pPr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иа</a:t>
            </a:r>
            <a:r>
              <a:rPr lang="ru-RU" sz="5400" dirty="0" smtClean="0"/>
              <a:t>лог,</a:t>
            </a:r>
          </a:p>
          <a:p>
            <a:pPr marL="0" indent="0">
              <a:buNone/>
            </a:pPr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нение,</a:t>
            </a:r>
          </a:p>
          <a:p>
            <a:pPr marL="0" indent="0">
              <a:buNone/>
            </a:pP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н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лог,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бзац.</a:t>
            </a:r>
          </a:p>
        </p:txBody>
      </p:sp>
    </p:spTree>
    <p:extLst>
      <p:ext uri="{BB962C8B-B14F-4D97-AF65-F5344CB8AC3E}">
        <p14:creationId xmlns:p14="http://schemas.microsoft.com/office/powerpoint/2010/main" xmlns="" val="26785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Напиши толкование слов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194421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бзац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>
                <a:solidFill>
                  <a:srgbClr val="FF0000"/>
                </a:solidFill>
              </a:rPr>
              <a:t>иа</a:t>
            </a:r>
            <a:r>
              <a:rPr lang="ru-RU" dirty="0" smtClean="0"/>
              <a:t>лог</a:t>
            </a:r>
          </a:p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лог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нение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67744" y="1268760"/>
            <a:ext cx="6419056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бзац</a:t>
            </a:r>
            <a:r>
              <a:rPr lang="ru-RU" dirty="0" smtClean="0"/>
              <a:t> – отступ на строке для выделения части текста.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иа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лог</a:t>
            </a:r>
            <a:r>
              <a:rPr lang="ru-RU" dirty="0" smtClean="0"/>
              <a:t> – разговор двух людей.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лог</a:t>
            </a:r>
            <a:r>
              <a:rPr lang="ru-RU" dirty="0" smtClean="0"/>
              <a:t> – выступление одного человека.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dirty="0" smtClean="0"/>
              <a:t> – роль человека в театре, кино или литературе.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нение</a:t>
            </a:r>
            <a:r>
              <a:rPr lang="ru-RU" dirty="0" smtClean="0"/>
              <a:t> – придуманный и записанный рассказ на определённую тему.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632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Составь и запиши рассказ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187220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бзац</a:t>
            </a:r>
          </a:p>
          <a:p>
            <a:pPr marL="0" indent="0">
              <a:buNone/>
            </a:pPr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иа</a:t>
            </a:r>
            <a:r>
              <a:rPr lang="ru-RU" dirty="0" smtClean="0"/>
              <a:t>лог</a:t>
            </a:r>
          </a:p>
          <a:p>
            <a:pPr marL="0" indent="0">
              <a:buNone/>
            </a:pPr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лог</a:t>
            </a:r>
          </a:p>
          <a:p>
            <a:pPr marL="0" indent="0">
              <a:buNone/>
            </a:pPr>
            <a:r>
              <a:rPr lang="ru-RU" dirty="0" smtClean="0"/>
              <a:t>Обр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</a:t>
            </a:r>
          </a:p>
          <a:p>
            <a:pPr marL="0" indent="0">
              <a:buNone/>
            </a:pP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79712" y="1196752"/>
            <a:ext cx="6707088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		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годня мы п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сали 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нение по ру</a:t>
            </a:r>
            <a:r>
              <a:rPr lang="ru-RU" sz="4000" dirty="0" smtClean="0">
                <a:solidFill>
                  <a:srgbClr val="FF0000"/>
                </a:solidFill>
              </a:rPr>
              <a:t>сс</a:t>
            </a:r>
            <a:r>
              <a:rPr lang="ru-RU" sz="4000" dirty="0" smtClean="0"/>
              <a:t>ким н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родным сказкам. Каждая смысловая часть 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нения пиш</a:t>
            </a:r>
            <a:r>
              <a:rPr lang="ru-RU" sz="4000" dirty="0" smtClean="0">
                <a:solidFill>
                  <a:srgbClr val="FF0000"/>
                </a:solidFill>
              </a:rPr>
              <a:t>ется</a:t>
            </a:r>
            <a:r>
              <a:rPr lang="ru-RU" sz="4000" dirty="0" smtClean="0"/>
              <a:t> с 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бзаца. Я 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писывала образ </a:t>
            </a:r>
            <a:r>
              <a:rPr lang="ru-RU" sz="4000" dirty="0" smtClean="0">
                <a:solidFill>
                  <a:srgbClr val="FF0000"/>
                </a:solidFill>
              </a:rPr>
              <a:t>Б</a:t>
            </a:r>
            <a:r>
              <a:rPr lang="ru-RU" sz="4000" dirty="0" smtClean="0"/>
              <a:t>абы 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ги, испол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зуя её 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логи, а также и д</a:t>
            </a:r>
            <a:r>
              <a:rPr lang="ru-RU" sz="4000" dirty="0" smtClean="0">
                <a:solidFill>
                  <a:srgbClr val="FF0000"/>
                </a:solidFill>
              </a:rPr>
              <a:t>иа</a:t>
            </a:r>
            <a:r>
              <a:rPr lang="ru-RU" sz="4000" dirty="0" smtClean="0"/>
              <a:t>логи с другими г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ро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ми.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121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Словарная работа на уроках русского языка во 2 классе по теме  «Литература».  Программа начального общего образования. Система Л. В. Занкова. </vt:lpstr>
      <vt:lpstr>Собери слова</vt:lpstr>
      <vt:lpstr>Анаграммы</vt:lpstr>
      <vt:lpstr>Напиши толкование слов</vt:lpstr>
      <vt:lpstr>Составь и запиши рассказ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слова</dc:title>
  <dc:creator>Елена</dc:creator>
  <cp:lastModifiedBy>Home</cp:lastModifiedBy>
  <cp:revision>11</cp:revision>
  <dcterms:created xsi:type="dcterms:W3CDTF">2014-07-22T09:25:46Z</dcterms:created>
  <dcterms:modified xsi:type="dcterms:W3CDTF">2015-08-18T11:06:50Z</dcterms:modified>
</cp:coreProperties>
</file>