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5F61-7BFB-44C5-8DF4-27F39029CB0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F66F-4A30-4F29-AAAF-40120D42C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03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5F61-7BFB-44C5-8DF4-27F39029CB0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F66F-4A30-4F29-AAAF-40120D42C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543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5F61-7BFB-44C5-8DF4-27F39029CB0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F66F-4A30-4F29-AAAF-40120D42C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048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5F61-7BFB-44C5-8DF4-27F39029CB0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F66F-4A30-4F29-AAAF-40120D42C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938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5F61-7BFB-44C5-8DF4-27F39029CB0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F66F-4A30-4F29-AAAF-40120D42C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614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5F61-7BFB-44C5-8DF4-27F39029CB0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F66F-4A30-4F29-AAAF-40120D42C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01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5F61-7BFB-44C5-8DF4-27F39029CB0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F66F-4A30-4F29-AAAF-40120D42C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09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5F61-7BFB-44C5-8DF4-27F39029CB0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F66F-4A30-4F29-AAAF-40120D42C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216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5F61-7BFB-44C5-8DF4-27F39029CB0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F66F-4A30-4F29-AAAF-40120D42C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880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5F61-7BFB-44C5-8DF4-27F39029CB0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F66F-4A30-4F29-AAAF-40120D42C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805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5F61-7BFB-44C5-8DF4-27F39029CB0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F66F-4A30-4F29-AAAF-40120D42C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409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15F61-7BFB-44C5-8DF4-27F39029CB0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9F66F-4A30-4F29-AAAF-40120D42C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809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«Литература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».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857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68287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>
            <a:normAutofit/>
          </a:bodyPr>
          <a:lstStyle/>
          <a:p>
            <a:r>
              <a:rPr lang="ru-RU" sz="6000" dirty="0"/>
              <a:t>О</a:t>
            </a:r>
            <a:r>
              <a:rPr lang="ru-RU" sz="6000" dirty="0" smtClean="0"/>
              <a:t>тступ на строке для выделения части текста.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А</a:t>
            </a:r>
            <a:r>
              <a:rPr lang="ru-RU" sz="6600" dirty="0" smtClean="0"/>
              <a:t>бзац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368287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1845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Выступление одного человека.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/>
              <a:t>м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н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лог</a:t>
            </a:r>
            <a:endParaRPr lang="ru-RU" sz="5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04664"/>
            <a:ext cx="4536504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1811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Разговор двух людей.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/>
              <a:t>д</a:t>
            </a:r>
            <a:r>
              <a:rPr lang="ru-RU" sz="4800" dirty="0" smtClean="0">
                <a:solidFill>
                  <a:srgbClr val="FF0000"/>
                </a:solidFill>
              </a:rPr>
              <a:t>иа</a:t>
            </a:r>
            <a:r>
              <a:rPr lang="ru-RU" sz="4800" dirty="0" smtClean="0"/>
              <a:t>лог</a:t>
            </a:r>
            <a:endParaRPr lang="ru-RU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76672"/>
            <a:ext cx="496855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4817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6166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Роль человека в театре, кино или литературе.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733256"/>
            <a:ext cx="8229600" cy="8640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000" dirty="0" smtClean="0"/>
              <a:t>обр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з</a:t>
            </a:r>
            <a:endParaRPr lang="ru-RU" sz="6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1" y="332656"/>
            <a:ext cx="604867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1640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ридуманный и записанный рассказ на определённую тему.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82495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6000" dirty="0"/>
              <a:t>с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ч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нение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19081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690336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А</a:t>
            </a:r>
            <a:r>
              <a:rPr lang="ru-RU" sz="7200" dirty="0" smtClean="0"/>
              <a:t>бзац, д</a:t>
            </a:r>
            <a:r>
              <a:rPr lang="ru-RU" sz="7200" dirty="0" smtClean="0">
                <a:solidFill>
                  <a:srgbClr val="FF0000"/>
                </a:solidFill>
              </a:rPr>
              <a:t>иа</a:t>
            </a:r>
            <a:r>
              <a:rPr lang="ru-RU" sz="7200" dirty="0" smtClean="0"/>
              <a:t>лог, м</a:t>
            </a:r>
            <a:r>
              <a:rPr lang="ru-RU" sz="7200" dirty="0" smtClean="0">
                <a:solidFill>
                  <a:srgbClr val="FF0000"/>
                </a:solidFill>
              </a:rPr>
              <a:t>о</a:t>
            </a:r>
            <a:r>
              <a:rPr lang="ru-RU" sz="7200" dirty="0" smtClean="0"/>
              <a:t>н</a:t>
            </a:r>
            <a:r>
              <a:rPr lang="ru-RU" sz="7200" dirty="0" smtClean="0">
                <a:solidFill>
                  <a:srgbClr val="FF0000"/>
                </a:solidFill>
              </a:rPr>
              <a:t>о</a:t>
            </a:r>
            <a:r>
              <a:rPr lang="ru-RU" sz="7200" dirty="0" smtClean="0"/>
              <a:t>лог, обр</a:t>
            </a:r>
            <a:r>
              <a:rPr lang="ru-RU" sz="7200" dirty="0" smtClean="0">
                <a:solidFill>
                  <a:srgbClr val="FF0000"/>
                </a:solidFill>
              </a:rPr>
              <a:t>а</a:t>
            </a:r>
            <a:r>
              <a:rPr lang="ru-RU" sz="7200" dirty="0" smtClean="0"/>
              <a:t>з, с</a:t>
            </a:r>
            <a:r>
              <a:rPr lang="ru-RU" sz="7200" dirty="0" smtClean="0">
                <a:solidFill>
                  <a:srgbClr val="FF0000"/>
                </a:solidFill>
              </a:rPr>
              <a:t>о</a:t>
            </a:r>
            <a:r>
              <a:rPr lang="ru-RU" sz="7200" dirty="0" smtClean="0"/>
              <a:t>ч</a:t>
            </a:r>
            <a:r>
              <a:rPr lang="ru-RU" sz="7200" dirty="0" smtClean="0">
                <a:solidFill>
                  <a:srgbClr val="FF0000"/>
                </a:solidFill>
              </a:rPr>
              <a:t>и</a:t>
            </a:r>
            <a:r>
              <a:rPr lang="ru-RU" sz="7200" dirty="0" smtClean="0"/>
              <a:t>нен</a:t>
            </a:r>
            <a:r>
              <a:rPr lang="ru-RU" sz="7200" dirty="0" smtClean="0">
                <a:solidFill>
                  <a:srgbClr val="FF0000"/>
                </a:solidFill>
              </a:rPr>
              <a:t>и</a:t>
            </a:r>
            <a:r>
              <a:rPr lang="ru-RU" sz="7200" dirty="0" smtClean="0"/>
              <a:t>е.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215527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47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Словарная работа на уроках русского языка во 2 классе по теме  «Литература».  Программа начального общего образования. Система Л. В. Занкова. </vt:lpstr>
      <vt:lpstr>Отступ на строке для выделения части текста. </vt:lpstr>
      <vt:lpstr>      Выступление одного человека. </vt:lpstr>
      <vt:lpstr>       Разговор двух людей. </vt:lpstr>
      <vt:lpstr>        Роль человека в театре, кино или литературе. </vt:lpstr>
      <vt:lpstr>Придуманный и записанный рассказ на определённую тему.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Отступ на строке для выделения части текста.</dc:title>
  <dc:creator>Елена</dc:creator>
  <cp:lastModifiedBy>Home</cp:lastModifiedBy>
  <cp:revision>8</cp:revision>
  <dcterms:created xsi:type="dcterms:W3CDTF">2014-07-22T09:44:26Z</dcterms:created>
  <dcterms:modified xsi:type="dcterms:W3CDTF">2015-08-18T11:03:57Z</dcterms:modified>
</cp:coreProperties>
</file>