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ome" initials="H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1711-B738-4437-8011-01FE0A2373F4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9B24-C804-483E-8818-9612A3844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1711-B738-4437-8011-01FE0A2373F4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9B24-C804-483E-8818-9612A3844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1711-B738-4437-8011-01FE0A2373F4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9B24-C804-483E-8818-9612A3844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1711-B738-4437-8011-01FE0A2373F4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9B24-C804-483E-8818-9612A3844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1711-B738-4437-8011-01FE0A2373F4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9B24-C804-483E-8818-9612A3844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1711-B738-4437-8011-01FE0A2373F4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9B24-C804-483E-8818-9612A3844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1711-B738-4437-8011-01FE0A2373F4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9B24-C804-483E-8818-9612A3844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1711-B738-4437-8011-01FE0A2373F4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9B24-C804-483E-8818-9612A3844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1711-B738-4437-8011-01FE0A2373F4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9B24-C804-483E-8818-9612A3844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1711-B738-4437-8011-01FE0A2373F4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9B24-C804-483E-8818-9612A3844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1711-B738-4437-8011-01FE0A2373F4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9B24-C804-483E-8818-9612A3844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31711-B738-4437-8011-01FE0A2373F4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19B24-C804-483E-8818-9612A3844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285720" y="428604"/>
            <a:ext cx="8643998" cy="3214709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Словарная работа на уроках русского языка во 2 классе по теме 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 Квартира». 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Программа начального общего образования. Система Л. В.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Занкова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type="subTitle" idx="1"/>
          </p:nvPr>
        </p:nvSpPr>
        <p:spPr>
          <a:xfrm>
            <a:off x="357158" y="3886200"/>
            <a:ext cx="8572560" cy="2471758"/>
          </a:xfrm>
        </p:spPr>
        <p:txBody>
          <a:bodyPr>
            <a:normAutofit lnSpcReduction="10000"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Автор: учитель начальных классов </a:t>
            </a:r>
          </a:p>
          <a:p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МБОУ «Гимназия №1»</a:t>
            </a:r>
          </a:p>
          <a:p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г. Нижневартовска</a:t>
            </a:r>
          </a:p>
          <a:p>
            <a:r>
              <a:rPr lang="ru-RU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Халимоненко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Алла Алексеевна</a:t>
            </a:r>
          </a:p>
          <a:p>
            <a:endParaRPr lang="ru-RU" sz="36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Собери слова из слогов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600200"/>
            <a:ext cx="4281518" cy="5043510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Ме</a:t>
            </a: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-, -вёр, сал-, -</a:t>
            </a:r>
            <a:r>
              <a:rPr lang="ru-RU" sz="3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ка</a:t>
            </a: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-, </a:t>
            </a:r>
            <a:r>
              <a:rPr lang="ru-RU" sz="3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аба</a:t>
            </a: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-, -бель, </a:t>
            </a:r>
            <a:r>
              <a:rPr lang="ru-RU" sz="3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ска-,лотен</a:t>
            </a: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-, </a:t>
            </a:r>
            <a:r>
              <a:rPr lang="ru-RU" sz="3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ван</a:t>
            </a: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-, ко-, </a:t>
            </a:r>
          </a:p>
          <a:p>
            <a:pPr marL="0" indent="0">
              <a:buNone/>
            </a:pP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ru-RU" sz="3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терть</a:t>
            </a: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по-, </a:t>
            </a:r>
            <a:r>
              <a:rPr lang="ru-RU" sz="3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зер</a:t>
            </a: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-,</a:t>
            </a:r>
          </a:p>
          <a:p>
            <a:pPr marL="0" indent="0">
              <a:buNone/>
            </a:pP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</a:t>
            </a:r>
            <a:r>
              <a:rPr lang="ru-RU" sz="3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жур</a:t>
            </a: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ru-RU" sz="3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це,-фетка</a:t>
            </a: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marL="0" indent="0">
              <a:buNone/>
            </a:pP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-на, -</a:t>
            </a:r>
            <a:r>
              <a:rPr lang="ru-RU" sz="3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ло</a:t>
            </a: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57298"/>
            <a:ext cx="4352956" cy="52864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/>
              <a:t>Меб</a:t>
            </a:r>
            <a:r>
              <a:rPr lang="ru-RU" sz="3600" dirty="0" smtClean="0">
                <a:solidFill>
                  <a:srgbClr val="FF0000"/>
                </a:solidFill>
              </a:rPr>
              <a:t>е</a:t>
            </a:r>
            <a:r>
              <a:rPr lang="ru-RU" sz="3600" dirty="0" smtClean="0"/>
              <a:t>ль,</a:t>
            </a:r>
          </a:p>
          <a:p>
            <a:pPr>
              <a:buNone/>
            </a:pPr>
            <a:r>
              <a:rPr lang="ru-RU" sz="3600" dirty="0" smtClean="0"/>
              <a:t>с</a:t>
            </a:r>
            <a:r>
              <a:rPr lang="ru-RU" sz="3600" dirty="0" smtClean="0">
                <a:solidFill>
                  <a:srgbClr val="FF0000"/>
                </a:solidFill>
              </a:rPr>
              <a:t>а</a:t>
            </a:r>
            <a:r>
              <a:rPr lang="ru-RU" sz="3600" dirty="0" smtClean="0"/>
              <a:t>лфетка,</a:t>
            </a:r>
          </a:p>
          <a:p>
            <a:pPr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а</a:t>
            </a:r>
            <a:r>
              <a:rPr lang="ru-RU" sz="3600" dirty="0" smtClean="0"/>
              <a:t>б</a:t>
            </a:r>
            <a:r>
              <a:rPr lang="ru-RU" sz="3600" dirty="0" smtClean="0">
                <a:solidFill>
                  <a:srgbClr val="FF0000"/>
                </a:solidFill>
              </a:rPr>
              <a:t>а</a:t>
            </a:r>
            <a:r>
              <a:rPr lang="ru-RU" sz="3600" dirty="0" smtClean="0"/>
              <a:t>жур,</a:t>
            </a:r>
          </a:p>
          <a:p>
            <a:pPr>
              <a:buNone/>
            </a:pPr>
            <a:r>
              <a:rPr lang="ru-RU" sz="3600" dirty="0" smtClean="0"/>
              <a:t>скат</a:t>
            </a:r>
            <a:r>
              <a:rPr lang="ru-RU" sz="3600" dirty="0" smtClean="0">
                <a:solidFill>
                  <a:srgbClr val="FF0000"/>
                </a:solidFill>
              </a:rPr>
              <a:t>е</a:t>
            </a:r>
            <a:r>
              <a:rPr lang="ru-RU" sz="3600" dirty="0" smtClean="0"/>
              <a:t>рт</a:t>
            </a:r>
            <a:r>
              <a:rPr lang="ru-RU" sz="3600" dirty="0" smtClean="0">
                <a:solidFill>
                  <a:srgbClr val="FF0000"/>
                </a:solidFill>
              </a:rPr>
              <a:t>ь</a:t>
            </a:r>
            <a:r>
              <a:rPr lang="ru-RU" sz="3600" dirty="0" smtClean="0"/>
              <a:t>,</a:t>
            </a:r>
          </a:p>
          <a:p>
            <a:pPr>
              <a:buNone/>
            </a:pPr>
            <a:r>
              <a:rPr lang="ru-RU" sz="3600" dirty="0" smtClean="0"/>
              <a:t>ва</a:t>
            </a:r>
            <a:r>
              <a:rPr lang="ru-RU" sz="3600" dirty="0" smtClean="0">
                <a:solidFill>
                  <a:srgbClr val="FF0000"/>
                </a:solidFill>
              </a:rPr>
              <a:t>нн</a:t>
            </a:r>
            <a:r>
              <a:rPr lang="ru-RU" sz="3600" dirty="0" smtClean="0"/>
              <a:t>а,</a:t>
            </a:r>
          </a:p>
          <a:p>
            <a:pPr>
              <a:buNone/>
            </a:pPr>
            <a:r>
              <a:rPr lang="ru-RU" sz="3600" dirty="0" smtClean="0"/>
              <a:t>к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вёр,</a:t>
            </a:r>
          </a:p>
          <a:p>
            <a:pPr>
              <a:buNone/>
            </a:pPr>
            <a:r>
              <a:rPr lang="ru-RU" sz="3600" dirty="0" smtClean="0"/>
              <a:t>п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л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тенце,</a:t>
            </a:r>
          </a:p>
          <a:p>
            <a:pPr>
              <a:buNone/>
            </a:pPr>
            <a:r>
              <a:rPr lang="ru-RU" sz="3600" dirty="0" smtClean="0"/>
              <a:t>зерк</a:t>
            </a:r>
            <a:r>
              <a:rPr lang="ru-RU" sz="3600" dirty="0" smtClean="0">
                <a:solidFill>
                  <a:srgbClr val="FF0000"/>
                </a:solidFill>
              </a:rPr>
              <a:t>а</a:t>
            </a:r>
            <a:r>
              <a:rPr lang="ru-RU" sz="3600" dirty="0" smtClean="0"/>
              <a:t>ло.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Анаграммы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5328592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 err="1"/>
              <a:t>рёвок</a:t>
            </a:r>
            <a:endParaRPr lang="ru-RU" sz="3600" dirty="0"/>
          </a:p>
          <a:p>
            <a:pPr marL="0" indent="0">
              <a:buNone/>
            </a:pPr>
            <a:r>
              <a:rPr lang="ru-RU" sz="3600" dirty="0" err="1"/>
              <a:t>тефаклас</a:t>
            </a:r>
            <a:endParaRPr lang="ru-RU" sz="3600" dirty="0"/>
          </a:p>
          <a:p>
            <a:pPr marL="0" indent="0">
              <a:buNone/>
            </a:pPr>
            <a:r>
              <a:rPr lang="ru-RU" sz="3600" dirty="0" err="1"/>
              <a:t>золерак</a:t>
            </a:r>
            <a:endParaRPr lang="ru-RU" sz="3600" dirty="0"/>
          </a:p>
          <a:p>
            <a:pPr marL="0" indent="0">
              <a:buNone/>
            </a:pPr>
            <a:r>
              <a:rPr lang="ru-RU" sz="3600" dirty="0" err="1"/>
              <a:t>бужара</a:t>
            </a:r>
            <a:endParaRPr lang="ru-RU" sz="3600" dirty="0"/>
          </a:p>
          <a:p>
            <a:pPr marL="0" indent="0">
              <a:buNone/>
            </a:pPr>
            <a:r>
              <a:rPr lang="ru-RU" sz="3600" dirty="0" err="1"/>
              <a:t>ельбем</a:t>
            </a:r>
            <a:endParaRPr lang="ru-RU" sz="3600" dirty="0"/>
          </a:p>
          <a:p>
            <a:pPr marL="0" indent="0">
              <a:buNone/>
            </a:pPr>
            <a:r>
              <a:rPr lang="ru-RU" sz="3600" dirty="0" err="1"/>
              <a:t>такресьт</a:t>
            </a:r>
            <a:endParaRPr lang="ru-RU" sz="3600" dirty="0"/>
          </a:p>
          <a:p>
            <a:pPr marL="0" indent="0">
              <a:buNone/>
            </a:pPr>
            <a:r>
              <a:rPr lang="ru-RU" sz="3600" dirty="0" err="1"/>
              <a:t>цолепенто</a:t>
            </a:r>
            <a:endParaRPr lang="ru-RU" sz="3600" dirty="0"/>
          </a:p>
          <a:p>
            <a:pPr marL="0" indent="0">
              <a:buNone/>
            </a:pPr>
            <a:r>
              <a:rPr lang="ru-RU" sz="3600" dirty="0" err="1"/>
              <a:t>нанва</a:t>
            </a:r>
            <a:endParaRPr lang="ru-RU" sz="36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5256584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К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вёр,</a:t>
            </a:r>
            <a:endParaRPr lang="ru-RU" sz="3600" dirty="0"/>
          </a:p>
          <a:p>
            <a:pPr>
              <a:buNone/>
            </a:pPr>
            <a:r>
              <a:rPr lang="ru-RU" sz="3600" dirty="0" smtClean="0"/>
              <a:t>с</a:t>
            </a:r>
            <a:r>
              <a:rPr lang="ru-RU" sz="3600" dirty="0" smtClean="0">
                <a:solidFill>
                  <a:srgbClr val="FF0000"/>
                </a:solidFill>
              </a:rPr>
              <a:t>а</a:t>
            </a:r>
            <a:r>
              <a:rPr lang="ru-RU" sz="3600" dirty="0" smtClean="0"/>
              <a:t>лфетка,</a:t>
            </a:r>
            <a:endParaRPr lang="ru-RU" sz="3600" dirty="0"/>
          </a:p>
          <a:p>
            <a:pPr>
              <a:buNone/>
            </a:pPr>
            <a:r>
              <a:rPr lang="ru-RU" sz="3600" dirty="0" smtClean="0"/>
              <a:t>зерк</a:t>
            </a:r>
            <a:r>
              <a:rPr lang="ru-RU" sz="3600" dirty="0" smtClean="0">
                <a:solidFill>
                  <a:srgbClr val="FF0000"/>
                </a:solidFill>
              </a:rPr>
              <a:t>а</a:t>
            </a:r>
            <a:r>
              <a:rPr lang="ru-RU" sz="3600" dirty="0" smtClean="0"/>
              <a:t>л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,</a:t>
            </a:r>
            <a:endParaRPr lang="ru-RU" sz="3600" dirty="0"/>
          </a:p>
          <a:p>
            <a:pPr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а</a:t>
            </a:r>
            <a:r>
              <a:rPr lang="ru-RU" sz="3600" dirty="0" smtClean="0"/>
              <a:t>б</a:t>
            </a:r>
            <a:r>
              <a:rPr lang="ru-RU" sz="3600" dirty="0" smtClean="0">
                <a:solidFill>
                  <a:srgbClr val="FF0000"/>
                </a:solidFill>
              </a:rPr>
              <a:t>а</a:t>
            </a:r>
            <a:r>
              <a:rPr lang="ru-RU" sz="3600" dirty="0" smtClean="0"/>
              <a:t>жур,</a:t>
            </a:r>
            <a:endParaRPr lang="ru-RU" sz="3600" dirty="0"/>
          </a:p>
          <a:p>
            <a:pPr>
              <a:buNone/>
            </a:pPr>
            <a:r>
              <a:rPr lang="ru-RU" sz="3600" dirty="0" smtClean="0"/>
              <a:t>меб</a:t>
            </a:r>
            <a:r>
              <a:rPr lang="ru-RU" sz="3600" dirty="0" smtClean="0">
                <a:solidFill>
                  <a:srgbClr val="FF0000"/>
                </a:solidFill>
              </a:rPr>
              <a:t>е</a:t>
            </a:r>
            <a:r>
              <a:rPr lang="ru-RU" sz="3600" dirty="0" smtClean="0"/>
              <a:t>л</a:t>
            </a:r>
            <a:r>
              <a:rPr lang="ru-RU" sz="3600" dirty="0" smtClean="0">
                <a:solidFill>
                  <a:srgbClr val="FF0000"/>
                </a:solidFill>
              </a:rPr>
              <a:t>ь</a:t>
            </a:r>
            <a:r>
              <a:rPr lang="ru-RU" sz="3600" dirty="0" smtClean="0"/>
              <a:t>,</a:t>
            </a:r>
            <a:endParaRPr lang="ru-RU" sz="3600" dirty="0"/>
          </a:p>
          <a:p>
            <a:pPr>
              <a:buNone/>
            </a:pPr>
            <a:r>
              <a:rPr lang="ru-RU" sz="3600" dirty="0" smtClean="0"/>
              <a:t>скат</a:t>
            </a:r>
            <a:r>
              <a:rPr lang="ru-RU" sz="3600" dirty="0" smtClean="0">
                <a:solidFill>
                  <a:srgbClr val="FF0000"/>
                </a:solidFill>
              </a:rPr>
              <a:t>е</a:t>
            </a:r>
            <a:r>
              <a:rPr lang="ru-RU" sz="3600" dirty="0" smtClean="0"/>
              <a:t>рт</a:t>
            </a:r>
            <a:r>
              <a:rPr lang="ru-RU" sz="3600" dirty="0" smtClean="0">
                <a:solidFill>
                  <a:srgbClr val="FF0000"/>
                </a:solidFill>
              </a:rPr>
              <a:t>ь</a:t>
            </a:r>
            <a:r>
              <a:rPr lang="ru-RU" sz="3600" dirty="0" smtClean="0"/>
              <a:t>,</a:t>
            </a:r>
            <a:endParaRPr lang="ru-RU" sz="3600" dirty="0"/>
          </a:p>
          <a:p>
            <a:pPr>
              <a:buNone/>
            </a:pPr>
            <a:r>
              <a:rPr lang="ru-RU" sz="3600" dirty="0" smtClean="0"/>
              <a:t>п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л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тенце,</a:t>
            </a:r>
            <a:endParaRPr lang="ru-RU" sz="3600" dirty="0"/>
          </a:p>
          <a:p>
            <a:pPr>
              <a:buNone/>
            </a:pPr>
            <a:r>
              <a:rPr lang="ru-RU" sz="3600" dirty="0" smtClean="0"/>
              <a:t>ва</a:t>
            </a:r>
            <a:r>
              <a:rPr lang="ru-RU" sz="3600" dirty="0" smtClean="0">
                <a:solidFill>
                  <a:srgbClr val="FF0000"/>
                </a:solidFill>
              </a:rPr>
              <a:t>нн</a:t>
            </a:r>
            <a:r>
              <a:rPr lang="ru-RU" sz="3600" dirty="0" smtClean="0"/>
              <a:t>а.</a:t>
            </a:r>
            <a:endParaRPr lang="ru-RU" sz="36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28509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Допиши словосочетания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меб</a:t>
            </a:r>
            <a:r>
              <a:rPr lang="ru-RU" dirty="0">
                <a:solidFill>
                  <a:srgbClr val="FF0000"/>
                </a:solidFill>
              </a:rPr>
              <a:t>е</a:t>
            </a:r>
            <a:r>
              <a:rPr lang="ru-RU" dirty="0"/>
              <a:t>л</a:t>
            </a:r>
            <a:r>
              <a:rPr lang="ru-RU" dirty="0">
                <a:solidFill>
                  <a:srgbClr val="FF0000"/>
                </a:solidFill>
              </a:rPr>
              <a:t>ь</a:t>
            </a:r>
          </a:p>
          <a:p>
            <a:pPr>
              <a:buNone/>
            </a:pPr>
            <a:r>
              <a:rPr lang="ru-RU" dirty="0"/>
              <a:t>с</a:t>
            </a: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лфетка</a:t>
            </a:r>
          </a:p>
          <a:p>
            <a:pPr>
              <a:buNone/>
            </a:pP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б</a:t>
            </a: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жур</a:t>
            </a:r>
          </a:p>
          <a:p>
            <a:pPr>
              <a:buNone/>
            </a:pPr>
            <a:r>
              <a:rPr lang="ru-RU" dirty="0"/>
              <a:t>скат</a:t>
            </a:r>
            <a:r>
              <a:rPr lang="ru-RU" dirty="0">
                <a:solidFill>
                  <a:srgbClr val="FF0000"/>
                </a:solidFill>
              </a:rPr>
              <a:t>е</a:t>
            </a:r>
            <a:r>
              <a:rPr lang="ru-RU" dirty="0"/>
              <a:t>рт</a:t>
            </a:r>
            <a:r>
              <a:rPr lang="ru-RU" dirty="0">
                <a:solidFill>
                  <a:srgbClr val="FF0000"/>
                </a:solidFill>
              </a:rPr>
              <a:t>ь</a:t>
            </a:r>
          </a:p>
          <a:p>
            <a:pPr>
              <a:buNone/>
            </a:pPr>
            <a:r>
              <a:rPr lang="ru-RU" dirty="0"/>
              <a:t>ва</a:t>
            </a:r>
            <a:r>
              <a:rPr lang="ru-RU" dirty="0">
                <a:solidFill>
                  <a:srgbClr val="FF0000"/>
                </a:solidFill>
              </a:rPr>
              <a:t>нн</a:t>
            </a:r>
            <a:r>
              <a:rPr lang="ru-RU" dirty="0"/>
              <a:t>а</a:t>
            </a:r>
          </a:p>
          <a:p>
            <a:pPr>
              <a:buNone/>
            </a:pPr>
            <a:r>
              <a:rPr lang="ru-RU" dirty="0"/>
              <a:t>к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/>
              <a:t>вёр</a:t>
            </a:r>
          </a:p>
          <a:p>
            <a:pPr>
              <a:buNone/>
            </a:pPr>
            <a:r>
              <a:rPr lang="ru-RU" dirty="0"/>
              <a:t>п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/>
              <a:t>л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/>
              <a:t>тенце</a:t>
            </a:r>
          </a:p>
          <a:p>
            <a:pPr>
              <a:buNone/>
            </a:pPr>
            <a:r>
              <a:rPr lang="ru-RU" dirty="0"/>
              <a:t>зерк</a:t>
            </a: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л</a:t>
            </a:r>
            <a:r>
              <a:rPr lang="ru-RU" dirty="0">
                <a:solidFill>
                  <a:srgbClr val="FF0000"/>
                </a:solidFill>
              </a:rPr>
              <a:t>о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</a:t>
            </a:r>
            <a:r>
              <a:rPr lang="ru-RU" smtClean="0"/>
              <a:t>овая</a:t>
            </a:r>
            <a:r>
              <a:rPr lang="ru-RU" dirty="0" smtClean="0"/>
              <a:t>,</a:t>
            </a:r>
          </a:p>
          <a:p>
            <a:pPr marL="0" indent="0">
              <a:buNone/>
            </a:pPr>
            <a:r>
              <a:rPr lang="ru-RU" dirty="0" smtClean="0"/>
              <a:t>кр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сивая,</a:t>
            </a:r>
          </a:p>
          <a:p>
            <a:pPr marL="0" indent="0">
              <a:buNone/>
            </a:pPr>
            <a:r>
              <a:rPr lang="ru-RU" dirty="0" smtClean="0"/>
              <a:t>б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л</a:t>
            </a:r>
            <a:r>
              <a:rPr lang="ru-RU" dirty="0" smtClean="0">
                <a:solidFill>
                  <a:srgbClr val="FF0000"/>
                </a:solidFill>
              </a:rPr>
              <a:t>ь</a:t>
            </a:r>
            <a:r>
              <a:rPr lang="ru-RU" dirty="0" smtClean="0"/>
              <a:t>шой,</a:t>
            </a:r>
          </a:p>
          <a:p>
            <a:pPr marL="0" indent="0">
              <a:buNone/>
            </a:pPr>
            <a:r>
              <a:rPr lang="ru-RU" dirty="0" smtClean="0"/>
              <a:t>белая,</a:t>
            </a:r>
          </a:p>
          <a:p>
            <a:pPr marL="0" indent="0">
              <a:buNone/>
            </a:pPr>
            <a:r>
              <a:rPr lang="ru-RU" dirty="0" smtClean="0"/>
              <a:t>чистая,</a:t>
            </a:r>
          </a:p>
          <a:p>
            <a:pPr marL="0" indent="0">
              <a:buNone/>
            </a:pPr>
            <a:r>
              <a:rPr lang="ru-RU" dirty="0" smtClean="0"/>
              <a:t>пёстрый,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дн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то</a:t>
            </a:r>
            <a:r>
              <a:rPr lang="ru-RU" dirty="0" smtClean="0">
                <a:solidFill>
                  <a:srgbClr val="FF0000"/>
                </a:solidFill>
              </a:rPr>
              <a:t>нн</a:t>
            </a:r>
            <a:r>
              <a:rPr lang="ru-RU" dirty="0" smtClean="0"/>
              <a:t>ое,</a:t>
            </a:r>
          </a:p>
          <a:p>
            <a:pPr marL="0" indent="0">
              <a:buNone/>
            </a:pPr>
            <a:r>
              <a:rPr lang="ru-RU" dirty="0" smtClean="0"/>
              <a:t>св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ркающее.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49340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Допиши родственные слова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2088232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Меб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л</a:t>
            </a:r>
            <a:r>
              <a:rPr lang="ru-RU" dirty="0" smtClean="0">
                <a:solidFill>
                  <a:srgbClr val="FF0000"/>
                </a:solidFill>
              </a:rPr>
              <a:t>ь -</a:t>
            </a:r>
          </a:p>
          <a:p>
            <a:pPr>
              <a:buNone/>
            </a:pPr>
            <a:r>
              <a:rPr lang="ru-RU" dirty="0" smtClean="0"/>
              <a:t>С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лфетка -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б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жур -</a:t>
            </a:r>
          </a:p>
          <a:p>
            <a:pPr>
              <a:buNone/>
            </a:pPr>
            <a:r>
              <a:rPr lang="ru-RU" dirty="0" smtClean="0"/>
              <a:t>Скат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рт</a:t>
            </a:r>
            <a:r>
              <a:rPr lang="ru-RU" dirty="0" smtClean="0">
                <a:solidFill>
                  <a:srgbClr val="FF0000"/>
                </a:solidFill>
              </a:rPr>
              <a:t>ь -</a:t>
            </a:r>
          </a:p>
          <a:p>
            <a:pPr>
              <a:buNone/>
            </a:pPr>
            <a:r>
              <a:rPr lang="ru-RU" dirty="0" smtClean="0"/>
              <a:t>Ва</a:t>
            </a:r>
            <a:r>
              <a:rPr lang="ru-RU" dirty="0" smtClean="0">
                <a:solidFill>
                  <a:srgbClr val="FF0000"/>
                </a:solidFill>
              </a:rPr>
              <a:t>нн</a:t>
            </a:r>
            <a:r>
              <a:rPr lang="ru-RU" dirty="0" smtClean="0"/>
              <a:t>а -</a:t>
            </a:r>
          </a:p>
          <a:p>
            <a:pPr>
              <a:buNone/>
            </a:pPr>
            <a:r>
              <a:rPr lang="ru-RU" dirty="0" smtClean="0"/>
              <a:t>К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вёр -</a:t>
            </a:r>
          </a:p>
          <a:p>
            <a:pPr>
              <a:buNone/>
            </a:pPr>
            <a:r>
              <a:rPr lang="ru-RU" dirty="0" smtClean="0"/>
              <a:t>П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л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тенце -</a:t>
            </a:r>
          </a:p>
          <a:p>
            <a:pPr>
              <a:buNone/>
            </a:pPr>
            <a:r>
              <a:rPr lang="ru-RU" dirty="0" smtClean="0"/>
              <a:t>Зерк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л</a:t>
            </a:r>
            <a:r>
              <a:rPr lang="ru-RU" dirty="0" smtClean="0">
                <a:solidFill>
                  <a:srgbClr val="FF0000"/>
                </a:solidFill>
              </a:rPr>
              <a:t>о -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99792" y="1600200"/>
            <a:ext cx="5987008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м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б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льный (з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вод).</a:t>
            </a:r>
          </a:p>
          <a:p>
            <a:pPr>
              <a:buNone/>
            </a:pPr>
            <a:r>
              <a:rPr lang="ru-RU" dirty="0" smtClean="0"/>
              <a:t>с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лфеточка.</a:t>
            </a:r>
          </a:p>
          <a:p>
            <a:pPr>
              <a:buNone/>
            </a:pPr>
            <a:r>
              <a:rPr lang="ru-RU" dirty="0" err="1" smtClean="0">
                <a:solidFill>
                  <a:srgbClr val="FF0000"/>
                </a:solidFill>
              </a:rPr>
              <a:t>а</a:t>
            </a:r>
            <a:r>
              <a:rPr lang="ru-RU" dirty="0" err="1" smtClean="0"/>
              <a:t>б</a:t>
            </a:r>
            <a:r>
              <a:rPr lang="ru-RU" dirty="0" err="1" smtClean="0">
                <a:solidFill>
                  <a:srgbClr val="FF0000"/>
                </a:solidFill>
              </a:rPr>
              <a:t>а</a:t>
            </a:r>
            <a:r>
              <a:rPr lang="ru-RU" dirty="0" err="1" smtClean="0"/>
              <a:t>журчик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err="1" smtClean="0"/>
              <a:t>скат</a:t>
            </a:r>
            <a:r>
              <a:rPr lang="ru-RU" dirty="0" err="1" smtClean="0">
                <a:solidFill>
                  <a:srgbClr val="FF0000"/>
                </a:solidFill>
              </a:rPr>
              <a:t>ё</a:t>
            </a:r>
            <a:r>
              <a:rPr lang="ru-RU" dirty="0" err="1" smtClean="0"/>
              <a:t>рочка</a:t>
            </a:r>
            <a:r>
              <a:rPr lang="ru-RU" dirty="0" smtClean="0"/>
              <a:t>.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ва</a:t>
            </a:r>
            <a:r>
              <a:rPr lang="ru-RU" dirty="0" smtClean="0">
                <a:solidFill>
                  <a:srgbClr val="FF0000"/>
                </a:solidFill>
              </a:rPr>
              <a:t>нночк</a:t>
            </a:r>
            <a:r>
              <a:rPr lang="ru-RU" dirty="0" smtClean="0"/>
              <a:t>а.</a:t>
            </a:r>
          </a:p>
          <a:p>
            <a:pPr>
              <a:buNone/>
            </a:pPr>
            <a:r>
              <a:rPr lang="ru-RU" dirty="0" smtClean="0"/>
              <a:t>к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врик, к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вровое (п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крытие).</a:t>
            </a:r>
          </a:p>
          <a:p>
            <a:pPr>
              <a:buNone/>
            </a:pPr>
            <a:r>
              <a:rPr lang="ru-RU" dirty="0" err="1" smtClean="0"/>
              <a:t>п</a:t>
            </a:r>
            <a:r>
              <a:rPr lang="ru-RU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л</a:t>
            </a:r>
            <a:r>
              <a:rPr lang="ru-RU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тно,п</a:t>
            </a:r>
            <a:r>
              <a:rPr lang="ru-RU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л</a:t>
            </a:r>
            <a:r>
              <a:rPr lang="ru-RU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тен</a:t>
            </a:r>
            <a:r>
              <a:rPr lang="ru-RU" dirty="0" err="1" smtClean="0">
                <a:solidFill>
                  <a:srgbClr val="FF0000"/>
                </a:solidFill>
              </a:rPr>
              <a:t>ечк</a:t>
            </a:r>
            <a:r>
              <a:rPr lang="ru-RU" dirty="0" err="1" smtClean="0"/>
              <a:t>о</a:t>
            </a:r>
            <a:r>
              <a:rPr lang="ru-RU" dirty="0" smtClean="0"/>
              <a:t>, п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л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тен</a:t>
            </a:r>
            <a:r>
              <a:rPr lang="ru-RU" dirty="0" smtClean="0">
                <a:solidFill>
                  <a:srgbClr val="FF0000"/>
                </a:solidFill>
              </a:rPr>
              <a:t>ечн</a:t>
            </a:r>
            <a:r>
              <a:rPr lang="ru-RU" dirty="0" smtClean="0"/>
              <a:t>ая (ткань).</a:t>
            </a:r>
          </a:p>
          <a:p>
            <a:pPr>
              <a:buNone/>
            </a:pPr>
            <a:r>
              <a:rPr lang="ru-RU" dirty="0" smtClean="0"/>
              <a:t>зерк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льн</a:t>
            </a:r>
            <a:r>
              <a:rPr lang="ru-RU" dirty="0" smtClean="0">
                <a:solidFill>
                  <a:srgbClr val="FF0000"/>
                </a:solidFill>
              </a:rPr>
              <a:t>ое </a:t>
            </a:r>
            <a:r>
              <a:rPr lang="ru-RU" dirty="0" smtClean="0"/>
              <a:t>(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тр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жение).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Объясни выражение и слова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196752"/>
            <a:ext cx="3528392" cy="54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Скат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рт</a:t>
            </a:r>
            <a:r>
              <a:rPr lang="ru-RU" dirty="0" smtClean="0">
                <a:solidFill>
                  <a:srgbClr val="FF0000"/>
                </a:solidFill>
              </a:rPr>
              <a:t>ь</a:t>
            </a:r>
            <a:r>
              <a:rPr lang="ru-RU" dirty="0" smtClean="0"/>
              <a:t>-с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м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бранка. –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К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вёр-с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м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лёт. –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б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жур –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Меб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л</a:t>
            </a:r>
            <a:r>
              <a:rPr lang="ru-RU" dirty="0" smtClean="0">
                <a:solidFill>
                  <a:srgbClr val="FF0000"/>
                </a:solidFill>
              </a:rPr>
              <a:t>ь –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Скат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рт</a:t>
            </a:r>
            <a:r>
              <a:rPr lang="ru-RU" dirty="0" smtClean="0">
                <a:solidFill>
                  <a:srgbClr val="FF0000"/>
                </a:solidFill>
              </a:rPr>
              <a:t>ь –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316288" cy="547260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Сказ</a:t>
            </a:r>
            <a:r>
              <a:rPr lang="ru-RU" dirty="0" smtClean="0">
                <a:solidFill>
                  <a:srgbClr val="FF0000"/>
                </a:solidFill>
              </a:rPr>
              <a:t>очн</a:t>
            </a:r>
            <a:r>
              <a:rPr lang="ru-RU" dirty="0" smtClean="0"/>
              <a:t>ая скат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рт</a:t>
            </a:r>
            <a:r>
              <a:rPr lang="ru-RU" dirty="0" smtClean="0">
                <a:solidFill>
                  <a:srgbClr val="FF0000"/>
                </a:solidFill>
              </a:rPr>
              <a:t>ь</a:t>
            </a:r>
            <a:r>
              <a:rPr lang="ru-RU" dirty="0" smtClean="0"/>
              <a:t>, на которой еда п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являлась сама с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бой.</a:t>
            </a:r>
          </a:p>
          <a:p>
            <a:pPr>
              <a:buNone/>
            </a:pPr>
            <a:r>
              <a:rPr lang="ru-RU" dirty="0" smtClean="0"/>
              <a:t>К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вёр, к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торый л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тал сам, по просьбе сказ</a:t>
            </a:r>
            <a:r>
              <a:rPr lang="ru-RU" dirty="0" smtClean="0">
                <a:solidFill>
                  <a:srgbClr val="FF0000"/>
                </a:solidFill>
              </a:rPr>
              <a:t>очн</a:t>
            </a:r>
            <a:r>
              <a:rPr lang="ru-RU" dirty="0" smtClean="0"/>
              <a:t>ого г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роя.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cs typeface="Times New Roman" pitchFamily="18" charset="0"/>
              </a:rPr>
              <a:t>верхняя часть настольной лампы, сделанная из ткани или пластика.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cs typeface="Times New Roman" pitchFamily="18" charset="0"/>
              </a:rPr>
              <a:t>предметы интерьера квартиры.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cs typeface="Times New Roman" pitchFamily="18" charset="0"/>
              </a:rPr>
              <a:t>т</a:t>
            </a:r>
            <a:r>
              <a:rPr lang="ru-RU" smtClean="0">
                <a:cs typeface="Times New Roman" pitchFamily="18" charset="0"/>
              </a:rPr>
              <a:t>кань</a:t>
            </a:r>
            <a:r>
              <a:rPr lang="ru-RU" dirty="0" smtClean="0">
                <a:cs typeface="Times New Roman" pitchFamily="18" charset="0"/>
              </a:rPr>
              <a:t>, предназначенная для накрытия и украшения стола.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Составь и запиши рассказ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2016224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Меб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л</a:t>
            </a:r>
            <a:r>
              <a:rPr lang="ru-RU" dirty="0" smtClean="0">
                <a:solidFill>
                  <a:srgbClr val="FF0000"/>
                </a:solidFill>
              </a:rPr>
              <a:t>ь -</a:t>
            </a:r>
          </a:p>
          <a:p>
            <a:pPr>
              <a:buNone/>
            </a:pPr>
            <a:r>
              <a:rPr lang="ru-RU" dirty="0" smtClean="0"/>
              <a:t>С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лфетка -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б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жур -</a:t>
            </a:r>
          </a:p>
          <a:p>
            <a:pPr>
              <a:buNone/>
            </a:pPr>
            <a:r>
              <a:rPr lang="ru-RU" dirty="0" smtClean="0"/>
              <a:t>Скат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рт</a:t>
            </a:r>
            <a:r>
              <a:rPr lang="ru-RU" dirty="0" smtClean="0">
                <a:solidFill>
                  <a:srgbClr val="FF0000"/>
                </a:solidFill>
              </a:rPr>
              <a:t>ь -</a:t>
            </a:r>
          </a:p>
          <a:p>
            <a:pPr>
              <a:buNone/>
            </a:pPr>
            <a:r>
              <a:rPr lang="ru-RU" dirty="0" smtClean="0"/>
              <a:t>Ва</a:t>
            </a:r>
            <a:r>
              <a:rPr lang="ru-RU" dirty="0" smtClean="0">
                <a:solidFill>
                  <a:srgbClr val="FF0000"/>
                </a:solidFill>
              </a:rPr>
              <a:t>нн</a:t>
            </a:r>
            <a:r>
              <a:rPr lang="ru-RU" dirty="0" smtClean="0"/>
              <a:t>а -</a:t>
            </a:r>
          </a:p>
          <a:p>
            <a:pPr>
              <a:buNone/>
            </a:pPr>
            <a:r>
              <a:rPr lang="ru-RU" dirty="0" smtClean="0"/>
              <a:t>К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вёр -</a:t>
            </a:r>
          </a:p>
          <a:p>
            <a:pPr>
              <a:buNone/>
            </a:pPr>
            <a:r>
              <a:rPr lang="ru-RU" dirty="0" smtClean="0"/>
              <a:t>П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л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тенце -</a:t>
            </a:r>
          </a:p>
          <a:p>
            <a:pPr>
              <a:buNone/>
            </a:pPr>
            <a:r>
              <a:rPr lang="ru-RU" dirty="0" smtClean="0"/>
              <a:t>Зерк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л</a:t>
            </a:r>
            <a:r>
              <a:rPr lang="ru-RU" dirty="0" smtClean="0">
                <a:solidFill>
                  <a:srgbClr val="FF0000"/>
                </a:solidFill>
              </a:rPr>
              <a:t>о -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339752" y="1268760"/>
            <a:ext cx="6552728" cy="54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3600" dirty="0" smtClean="0"/>
              <a:t>Н</a:t>
            </a:r>
            <a:r>
              <a:rPr lang="ru-RU" sz="3600" dirty="0" smtClean="0">
                <a:solidFill>
                  <a:srgbClr val="FF0000"/>
                </a:solidFill>
              </a:rPr>
              <a:t>е</a:t>
            </a:r>
            <a:r>
              <a:rPr lang="ru-RU" sz="3600" dirty="0" smtClean="0"/>
              <a:t>давно мы п</a:t>
            </a:r>
            <a:r>
              <a:rPr lang="ru-RU" sz="3600" dirty="0" smtClean="0">
                <a:solidFill>
                  <a:srgbClr val="FF0000"/>
                </a:solidFill>
              </a:rPr>
              <a:t>е</a:t>
            </a:r>
            <a:r>
              <a:rPr lang="ru-RU" sz="3600" dirty="0" smtClean="0"/>
              <a:t>р</a:t>
            </a:r>
            <a:r>
              <a:rPr lang="ru-RU" sz="3600" dirty="0" smtClean="0">
                <a:solidFill>
                  <a:srgbClr val="FF0000"/>
                </a:solidFill>
              </a:rPr>
              <a:t>е</a:t>
            </a:r>
            <a:r>
              <a:rPr lang="ru-RU" sz="3600" dirty="0" smtClean="0"/>
              <a:t>ехали в новую кв</a:t>
            </a:r>
            <a:r>
              <a:rPr lang="ru-RU" sz="3600" dirty="0" smtClean="0">
                <a:solidFill>
                  <a:srgbClr val="FF0000"/>
                </a:solidFill>
              </a:rPr>
              <a:t>а</a:t>
            </a:r>
            <a:r>
              <a:rPr lang="ru-RU" sz="3600" dirty="0" smtClean="0"/>
              <a:t>ртиру. У нас т</a:t>
            </a:r>
            <a:r>
              <a:rPr lang="ru-RU" sz="3600" dirty="0" smtClean="0">
                <a:solidFill>
                  <a:srgbClr val="FF0000"/>
                </a:solidFill>
              </a:rPr>
              <a:t>е</a:t>
            </a:r>
            <a:r>
              <a:rPr lang="ru-RU" sz="3600" dirty="0" smtClean="0"/>
              <a:t>перь новая меб</a:t>
            </a:r>
            <a:r>
              <a:rPr lang="ru-RU" sz="3600" dirty="0" smtClean="0">
                <a:solidFill>
                  <a:srgbClr val="FF0000"/>
                </a:solidFill>
              </a:rPr>
              <a:t>е</a:t>
            </a:r>
            <a:r>
              <a:rPr lang="ru-RU" sz="3600" dirty="0" smtClean="0"/>
              <a:t>ль и к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вёр. В ва</a:t>
            </a:r>
            <a:r>
              <a:rPr lang="ru-RU" sz="3600" dirty="0" smtClean="0">
                <a:solidFill>
                  <a:srgbClr val="FF0000"/>
                </a:solidFill>
              </a:rPr>
              <a:t>нн</a:t>
            </a:r>
            <a:r>
              <a:rPr lang="ru-RU" sz="3600" dirty="0" smtClean="0"/>
              <a:t>ой комн</a:t>
            </a:r>
            <a:r>
              <a:rPr lang="ru-RU" sz="3600" dirty="0" smtClean="0">
                <a:solidFill>
                  <a:srgbClr val="FF0000"/>
                </a:solidFill>
              </a:rPr>
              <a:t>а</a:t>
            </a:r>
            <a:r>
              <a:rPr lang="ru-RU" sz="3600" dirty="0" smtClean="0"/>
              <a:t>те п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ставили новую ва</a:t>
            </a:r>
            <a:r>
              <a:rPr lang="ru-RU" sz="3600" dirty="0" smtClean="0">
                <a:solidFill>
                  <a:srgbClr val="FF0000"/>
                </a:solidFill>
              </a:rPr>
              <a:t>нн</a:t>
            </a:r>
            <a:r>
              <a:rPr lang="ru-RU" sz="3600" dirty="0" smtClean="0"/>
              <a:t>у. Там в</a:t>
            </a:r>
            <a:r>
              <a:rPr lang="ru-RU" sz="3600" dirty="0" smtClean="0">
                <a:solidFill>
                  <a:srgbClr val="FF0000"/>
                </a:solidFill>
              </a:rPr>
              <a:t>и</a:t>
            </a:r>
            <a:r>
              <a:rPr lang="ru-RU" sz="3600" dirty="0" smtClean="0"/>
              <a:t>сит кр</a:t>
            </a:r>
            <a:r>
              <a:rPr lang="ru-RU" sz="3600" dirty="0" smtClean="0">
                <a:solidFill>
                  <a:srgbClr val="FF0000"/>
                </a:solidFill>
              </a:rPr>
              <a:t>а</a:t>
            </a:r>
            <a:r>
              <a:rPr lang="ru-RU" sz="3600" dirty="0" smtClean="0"/>
              <a:t>сивое п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л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тенце и зерк</a:t>
            </a:r>
            <a:r>
              <a:rPr lang="ru-RU" sz="3600" dirty="0" smtClean="0">
                <a:solidFill>
                  <a:srgbClr val="FF0000"/>
                </a:solidFill>
              </a:rPr>
              <a:t>а</a:t>
            </a:r>
            <a:r>
              <a:rPr lang="ru-RU" sz="3600" dirty="0" smtClean="0"/>
              <a:t>ло. В кухне стол п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крыли круж</a:t>
            </a:r>
            <a:r>
              <a:rPr lang="ru-RU" sz="3600" dirty="0" smtClean="0">
                <a:solidFill>
                  <a:srgbClr val="FF0000"/>
                </a:solidFill>
              </a:rPr>
              <a:t>е</a:t>
            </a:r>
            <a:r>
              <a:rPr lang="ru-RU" sz="3600" dirty="0" smtClean="0"/>
              <a:t>вной скат</a:t>
            </a:r>
            <a:r>
              <a:rPr lang="ru-RU" sz="3600" dirty="0" smtClean="0">
                <a:solidFill>
                  <a:srgbClr val="FF0000"/>
                </a:solidFill>
              </a:rPr>
              <a:t>е</a:t>
            </a:r>
            <a:r>
              <a:rPr lang="ru-RU" sz="3600" dirty="0" smtClean="0"/>
              <a:t>рт</a:t>
            </a:r>
            <a:r>
              <a:rPr lang="ru-RU" sz="3600" dirty="0" smtClean="0">
                <a:solidFill>
                  <a:srgbClr val="FF0000"/>
                </a:solidFill>
              </a:rPr>
              <a:t>ь</a:t>
            </a:r>
            <a:r>
              <a:rPr lang="ru-RU" sz="3600" dirty="0" smtClean="0"/>
              <a:t>ю и с</a:t>
            </a:r>
            <a:r>
              <a:rPr lang="ru-RU" sz="3600" dirty="0" smtClean="0">
                <a:solidFill>
                  <a:srgbClr val="FF0000"/>
                </a:solidFill>
              </a:rPr>
              <a:t>а</a:t>
            </a:r>
            <a:r>
              <a:rPr lang="ru-RU" sz="3600" dirty="0" smtClean="0"/>
              <a:t>лфетками.  На люстре оч</a:t>
            </a:r>
            <a:r>
              <a:rPr lang="ru-RU" sz="3600" dirty="0" smtClean="0">
                <a:solidFill>
                  <a:srgbClr val="FF0000"/>
                </a:solidFill>
              </a:rPr>
              <a:t>е</a:t>
            </a:r>
            <a:r>
              <a:rPr lang="ru-RU" sz="3600" dirty="0" smtClean="0"/>
              <a:t>нь кр</a:t>
            </a:r>
            <a:r>
              <a:rPr lang="ru-RU" sz="3600" dirty="0" smtClean="0">
                <a:solidFill>
                  <a:srgbClr val="FF0000"/>
                </a:solidFill>
              </a:rPr>
              <a:t>а</a:t>
            </a:r>
            <a:r>
              <a:rPr lang="ru-RU" sz="3600" dirty="0" smtClean="0"/>
              <a:t>сивый </a:t>
            </a:r>
            <a:r>
              <a:rPr lang="ru-RU" sz="3600" dirty="0" smtClean="0">
                <a:solidFill>
                  <a:srgbClr val="FF0000"/>
                </a:solidFill>
              </a:rPr>
              <a:t>а</a:t>
            </a:r>
            <a:r>
              <a:rPr lang="ru-RU" sz="3600" dirty="0" smtClean="0"/>
              <a:t>б</a:t>
            </a:r>
            <a:r>
              <a:rPr lang="ru-RU" sz="3600" dirty="0" smtClean="0">
                <a:solidFill>
                  <a:srgbClr val="FF0000"/>
                </a:solidFill>
              </a:rPr>
              <a:t>а</a:t>
            </a:r>
            <a:r>
              <a:rPr lang="ru-RU" sz="3600" dirty="0" smtClean="0"/>
              <a:t>жур.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273</Words>
  <Application>Microsoft Office PowerPoint</Application>
  <PresentationFormat>Экран (4:3)</PresentationFormat>
  <Paragraphs>100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Словарная работа на уроках русского языка во 2 классе по теме  « Квартира».  Программа начального общего образования. Система Л. В. Занкова.</vt:lpstr>
      <vt:lpstr>Собери слова из слогов</vt:lpstr>
      <vt:lpstr>Анаграммы</vt:lpstr>
      <vt:lpstr>Допиши словосочетания</vt:lpstr>
      <vt:lpstr>Допиши родственные слова</vt:lpstr>
      <vt:lpstr>Объясни выражение и слова</vt:lpstr>
      <vt:lpstr>Составь и запиши рассказ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Собери слова из слогов</dc:title>
  <dc:creator>АЛЛА</dc:creator>
  <cp:lastModifiedBy>Home</cp:lastModifiedBy>
  <cp:revision>30</cp:revision>
  <dcterms:created xsi:type="dcterms:W3CDTF">2014-07-22T05:44:11Z</dcterms:created>
  <dcterms:modified xsi:type="dcterms:W3CDTF">2015-08-18T10:54:49Z</dcterms:modified>
</cp:coreProperties>
</file>