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25144"/>
            <a:ext cx="7821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Презентацию подготовила учитель высшей квалификационной категории МБОУ «Гимназия № 152» г. Казани </a:t>
            </a:r>
          </a:p>
          <a:p>
            <a:pPr algn="ctr"/>
            <a:r>
              <a:rPr lang="ru-RU" sz="2000" dirty="0" err="1" smtClean="0"/>
              <a:t>Ахметзянова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Гульнур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Закиевна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Казань - 2015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535" y="1772816"/>
            <a:ext cx="8955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Проект по ГПД, посвященный 70  -  </a:t>
            </a:r>
            <a:r>
              <a:rPr lang="ru-RU" sz="3200" dirty="0" err="1" smtClean="0"/>
              <a:t>летию</a:t>
            </a:r>
            <a:r>
              <a:rPr lang="ru-RU" sz="3200" dirty="0" smtClean="0"/>
              <a:t> Победы</a:t>
            </a:r>
          </a:p>
          <a:p>
            <a:pPr algn="ctr"/>
            <a:r>
              <a:rPr lang="ru-RU" sz="3200" dirty="0" smtClean="0"/>
              <a:t>«Книга Памяти»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АЙ2015\Camera\IMG_20150217_155713.jpg"/>
          <p:cNvPicPr>
            <a:picLocks noChangeAspect="1" noChangeArrowheads="1"/>
          </p:cNvPicPr>
          <p:nvPr/>
        </p:nvPicPr>
        <p:blipFill>
          <a:blip r:embed="rId2" cstate="print"/>
          <a:srcRect l="27181" r="24751" b="6472"/>
          <a:stretch>
            <a:fillRect/>
          </a:stretch>
        </p:blipFill>
        <p:spPr bwMode="auto">
          <a:xfrm>
            <a:off x="323528" y="548680"/>
            <a:ext cx="3997737" cy="4375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564904"/>
            <a:ext cx="3002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«Книга Памяти»</a:t>
            </a:r>
          </a:p>
          <a:p>
            <a:endParaRPr lang="ru-RU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196007"/>
            <a:ext cx="92890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Составлена по материалам</a:t>
            </a:r>
            <a:r>
              <a:rPr lang="ru-RU" sz="2800" dirty="0" smtClean="0"/>
              <a:t>, подготовленными </a:t>
            </a:r>
            <a:r>
              <a:rPr lang="ru-RU" sz="2800" dirty="0" smtClean="0"/>
              <a:t>учениками</a:t>
            </a:r>
          </a:p>
          <a:p>
            <a:r>
              <a:rPr lang="ru-RU" sz="2800" dirty="0" smtClean="0"/>
              <a:t> 4  «В» класса</a:t>
            </a:r>
          </a:p>
          <a:p>
            <a:r>
              <a:rPr lang="ru-RU" sz="2800" dirty="0" smtClean="0"/>
              <a:t>Классный руководитель – </a:t>
            </a:r>
            <a:r>
              <a:rPr lang="ru-RU" sz="2800" dirty="0" smtClean="0"/>
              <a:t> </a:t>
            </a:r>
            <a:r>
              <a:rPr lang="ru-RU" sz="2800" dirty="0" err="1" smtClean="0"/>
              <a:t>Ахметзянова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Гульнур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Закиевна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МАЙ2015\Camera\IMG_20150310_12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3694"/>
            <a:ext cx="3456384" cy="614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АЙ2015\Camera\IMG_20150310_125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5681"/>
            <a:ext cx="3528392" cy="627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АЙ2015\Camera\IMG_20150310_13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477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АЙ2015\Camera\IMG_20150310_13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52928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МАЙ2015\Camera\IMG_20150310_13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5678"/>
            <a:ext cx="8604787" cy="484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Й2015\Camera\IMG_20150310_130927.jpg"/>
          <p:cNvPicPr>
            <a:picLocks noChangeAspect="1" noChangeArrowheads="1"/>
          </p:cNvPicPr>
          <p:nvPr/>
        </p:nvPicPr>
        <p:blipFill>
          <a:blip r:embed="rId2" cstate="print"/>
          <a:srcRect t="8744" r="4507"/>
          <a:stretch>
            <a:fillRect/>
          </a:stretch>
        </p:blipFill>
        <p:spPr bwMode="auto">
          <a:xfrm>
            <a:off x="611560" y="1836010"/>
            <a:ext cx="8136904" cy="43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2007</cp:lastModifiedBy>
  <cp:revision>10</cp:revision>
  <dcterms:modified xsi:type="dcterms:W3CDTF">2015-08-28T15:30:33Z</dcterms:modified>
</cp:coreProperties>
</file>