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2" r:id="rId9"/>
    <p:sldId id="266" r:id="rId10"/>
    <p:sldId id="273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9F8D-22F7-41D4-82B5-AFEDC8CB0C7A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FCD1-7E4C-413A-AE0E-B22514074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4FCD1-7E4C-413A-AE0E-B225140741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161275-56CA-4CE4-A1C7-EC6E1E93464D}" type="datetimeFigureOut">
              <a:rPr lang="ru-RU" smtClean="0"/>
              <a:pPr/>
              <a:t>13.11.2011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1C99A2-28F8-474D-93B4-A554E46A04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285883"/>
          </a:xfrm>
          <a:noFill/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572560" cy="5786478"/>
          </a:xfrm>
          <a:noFill/>
        </p:spPr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мире животных»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221284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596" y="642918"/>
            <a:ext cx="8177242" cy="571504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Чайка                     Богомол                  Ящерица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dirty="0" smtClean="0"/>
          </a:p>
          <a:p>
            <a:r>
              <a:rPr lang="ru-RU" sz="2800" dirty="0" smtClean="0"/>
              <a:t>Кавказский        Морской конек             Краб</a:t>
            </a:r>
          </a:p>
          <a:p>
            <a:r>
              <a:rPr lang="ru-RU" sz="2800" dirty="0" smtClean="0"/>
              <a:t>  тетерев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чай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318" r="22318"/>
          <a:stretch>
            <a:fillRect/>
          </a:stretch>
        </p:blipFill>
        <p:spPr>
          <a:xfrm>
            <a:off x="500034" y="1161962"/>
            <a:ext cx="1928826" cy="1928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ящ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214422"/>
            <a:ext cx="218361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кра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429132"/>
            <a:ext cx="2143140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тетер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72008"/>
            <a:ext cx="1928826" cy="1808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богом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214422"/>
            <a:ext cx="2214578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коне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4429132"/>
            <a:ext cx="2000264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28670"/>
            <a:ext cx="7772400" cy="5429288"/>
          </a:xfrm>
        </p:spPr>
        <p:txBody>
          <a:bodyPr/>
          <a:lstStyle/>
          <a:p>
            <a:pPr algn="ctr"/>
            <a:r>
              <a:rPr lang="ru-RU" sz="7200" dirty="0" smtClean="0"/>
              <a:t>Экологические проблемы Черноморского побережья Кавказа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572272"/>
            <a:ext cx="77724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143932" cy="157161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СОЧИНСКИЙ </a:t>
            </a:r>
            <a:br>
              <a:rPr lang="ru-RU" sz="4800" dirty="0" smtClean="0"/>
            </a:br>
            <a:r>
              <a:rPr lang="ru-RU" sz="4800" dirty="0" smtClean="0"/>
              <a:t>НАЦИОНАЛЬНЫЙ ПАРК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571612"/>
            <a:ext cx="8358246" cy="471490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  Это особо охраняемая государством природная территория. Флора парка насчитывает около 3 тысяч видов растений, а фауна – свыше 250 видов животных, птиц и рыб. Сочинский Национальный парк – это место  для экскурсий и отдыха.</a:t>
            </a:r>
          </a:p>
        </p:txBody>
      </p:sp>
      <p:pic>
        <p:nvPicPr>
          <p:cNvPr id="11" name="Рисунок 10" descr="вход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932" r="16932"/>
          <a:stretch>
            <a:fillRect/>
          </a:stretch>
        </p:blipFill>
        <p:spPr>
          <a:xfrm>
            <a:off x="1000100" y="3071810"/>
            <a:ext cx="692948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15370" cy="35719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ПЕЩЕРЫ И КАНЬОНЫ</a:t>
            </a:r>
            <a:endParaRPr lang="ru-RU" sz="36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57158" y="500042"/>
            <a:ext cx="8286808" cy="5786478"/>
          </a:xfrm>
        </p:spPr>
        <p:txBody>
          <a:bodyPr>
            <a:normAutofit/>
          </a:bodyPr>
          <a:lstStyle/>
          <a:p>
            <a:pPr algn="ctr"/>
            <a:endParaRPr lang="ru-RU" sz="2000" dirty="0" smtClean="0"/>
          </a:p>
          <a:p>
            <a:r>
              <a:rPr lang="ru-RU" sz="2800" dirty="0" err="1" smtClean="0"/>
              <a:t>Воронцовские</a:t>
            </a:r>
            <a:r>
              <a:rPr lang="ru-RU" sz="2800" dirty="0" smtClean="0"/>
              <a:t>  пещеры </a:t>
            </a:r>
            <a:r>
              <a:rPr lang="ru-RU" sz="2000" dirty="0" smtClean="0"/>
              <a:t>            </a:t>
            </a:r>
            <a:r>
              <a:rPr lang="ru-RU" sz="2800" dirty="0" smtClean="0"/>
              <a:t>Сказочный  каньон</a:t>
            </a:r>
          </a:p>
          <a:p>
            <a:r>
              <a:rPr lang="ru-RU" sz="2000" dirty="0" smtClean="0"/>
              <a:t>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800" dirty="0" err="1" smtClean="0"/>
              <a:t>Волконское</a:t>
            </a:r>
            <a:r>
              <a:rPr lang="ru-RU" sz="2800" dirty="0" smtClean="0"/>
              <a:t>   ущелье</a:t>
            </a:r>
            <a:r>
              <a:rPr lang="ru-RU" sz="2000" dirty="0" smtClean="0"/>
              <a:t>                         </a:t>
            </a:r>
            <a:r>
              <a:rPr lang="ru-RU" sz="2800" dirty="0" smtClean="0"/>
              <a:t>Тигровая пещера</a:t>
            </a:r>
            <a:r>
              <a:rPr lang="ru-RU" sz="2000" dirty="0" smtClean="0"/>
              <a:t>                                                         </a:t>
            </a:r>
          </a:p>
          <a:p>
            <a:r>
              <a:rPr lang="ru-RU" sz="2000" dirty="0" smtClean="0"/>
              <a:t> 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11" name="Рисунок 10" descr="тигр пещер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231" b="21231"/>
          <a:stretch>
            <a:fillRect/>
          </a:stretch>
        </p:blipFill>
        <p:spPr>
          <a:xfrm>
            <a:off x="5072067" y="4429132"/>
            <a:ext cx="307183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казо кань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428736"/>
            <a:ext cx="31432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волконское ущель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воронцовские пещер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428736"/>
            <a:ext cx="271464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320118" cy="78579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ВОДОПАДЫ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928670"/>
            <a:ext cx="8572560" cy="5500726"/>
          </a:xfrm>
        </p:spPr>
        <p:txBody>
          <a:bodyPr/>
          <a:lstStyle/>
          <a:p>
            <a:r>
              <a:rPr lang="ru-RU" sz="2800" dirty="0" err="1" smtClean="0"/>
              <a:t>Агурские</a:t>
            </a:r>
            <a:r>
              <a:rPr lang="ru-RU" sz="2800" dirty="0" smtClean="0"/>
              <a:t> водопады </a:t>
            </a:r>
            <a:r>
              <a:rPr lang="ru-RU" dirty="0" smtClean="0"/>
              <a:t>                       </a:t>
            </a:r>
            <a:r>
              <a:rPr lang="ru-RU" sz="2800" dirty="0" smtClean="0"/>
              <a:t>Водопад Глубокий Яр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Водопад Девичьи Слёзы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Водопад Чудо Красотка     Водопад Девичьи Слёзы</a:t>
            </a:r>
          </a:p>
          <a:p>
            <a:endParaRPr lang="ru-RU" dirty="0" smtClean="0"/>
          </a:p>
          <a:p>
            <a:r>
              <a:rPr lang="ru-RU" dirty="0" smtClean="0"/>
              <a:t>                   </a:t>
            </a:r>
          </a:p>
          <a:p>
            <a:endParaRPr lang="ru-RU" dirty="0"/>
          </a:p>
        </p:txBody>
      </p:sp>
      <p:pic>
        <p:nvPicPr>
          <p:cNvPr id="5" name="Рисунок 4" descr="чудо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489" r="24489"/>
          <a:stretch>
            <a:fillRect/>
          </a:stretch>
        </p:blipFill>
        <p:spPr>
          <a:xfrm>
            <a:off x="500034" y="4286256"/>
            <a:ext cx="3412845" cy="235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я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350046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гурское ущель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500174"/>
            <a:ext cx="351933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лез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286256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5357850"/>
          </a:xfrm>
        </p:spPr>
        <p:txBody>
          <a:bodyPr anchor="ctr">
            <a:normAutofit/>
          </a:bodyPr>
          <a:lstStyle/>
          <a:p>
            <a:pPr algn="ctr"/>
            <a:r>
              <a:rPr lang="ru-RU" sz="8000" dirty="0" smtClean="0"/>
              <a:t>ЧЕРНОМОРСКОЕ </a:t>
            </a:r>
            <a:br>
              <a:rPr lang="ru-RU" sz="8000" dirty="0" smtClean="0"/>
            </a:br>
            <a:r>
              <a:rPr lang="ru-RU" sz="8000" dirty="0" smtClean="0"/>
              <a:t>ПОБЕРЕЖЬЕ КАВКАЗА</a:t>
            </a:r>
            <a:endParaRPr lang="ru-RU" sz="8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передачи принимают участие: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28868"/>
            <a:ext cx="4040188" cy="39314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</a:t>
            </a:r>
          </a:p>
          <a:p>
            <a:pPr>
              <a:buNone/>
            </a:pPr>
            <a:endParaRPr lang="ru-RU" sz="3200" dirty="0" smtClean="0"/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БОТАНИК</a:t>
            </a:r>
          </a:p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ЗООЛОГ</a:t>
            </a:r>
          </a:p>
          <a:p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ЭКОЛОГИ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28868"/>
            <a:ext cx="4356131" cy="393145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Рома Кобяков</a:t>
            </a:r>
          </a:p>
          <a:p>
            <a:endParaRPr lang="ru-RU" dirty="0" smtClean="0"/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Катя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Варевцева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Алена Никитина</a:t>
            </a:r>
          </a:p>
          <a:p>
            <a:pPr>
              <a:buNone/>
            </a:pP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Валя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Стешова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Трофимов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3462334" cy="6072206"/>
          </a:xfrm>
        </p:spPr>
        <p:txBody>
          <a:bodyPr anchor="ctr">
            <a:noAutofit/>
          </a:bodyPr>
          <a:lstStyle/>
          <a:p>
            <a:r>
              <a:rPr lang="ru-RU" sz="2400" i="1" u="sng" dirty="0" smtClean="0"/>
              <a:t>Черноморское побережье Кавказа</a:t>
            </a:r>
            <a:r>
              <a:rPr lang="ru-RU" sz="2400" dirty="0" smtClean="0"/>
              <a:t>- это регион на побережье Черного моря, представляющий собой причерноморскую полосу Краснодарского края, прибрежную часть Абхазии и Грузии. Длиной более 600 </a:t>
            </a:r>
            <a:r>
              <a:rPr lang="ru-RU" sz="2400" dirty="0" err="1" smtClean="0"/>
              <a:t>км.На</a:t>
            </a:r>
            <a:r>
              <a:rPr lang="ru-RU" sz="2400" dirty="0" smtClean="0"/>
              <a:t> большей части своего протяжения является курортной зоной. Основные города-курорты: Анапа, Геленджик, Туапсе, Сочи, Адлер, Батуми.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6429396"/>
            <a:ext cx="1247756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Blackseecaucasuscoast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38" b="2638"/>
          <a:stretch>
            <a:fillRect/>
          </a:stretch>
        </p:blipFill>
        <p:spPr>
          <a:xfrm>
            <a:off x="4303900" y="500042"/>
            <a:ext cx="4617720" cy="557216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/>
              <a:t>КЛИМАТ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4300" dirty="0" smtClean="0"/>
              <a:t>Черноморское побережье находится в субтропической зоне. </a:t>
            </a:r>
          </a:p>
          <a:p>
            <a:pPr>
              <a:buNone/>
            </a:pPr>
            <a:r>
              <a:rPr lang="ru-RU" sz="4300" dirty="0" smtClean="0"/>
              <a:t>     Здесь умеренно жаркое лето и теплая зима. Температура летом в среднем + 24 градуса, зимой до +4 градусов.</a:t>
            </a:r>
          </a:p>
          <a:p>
            <a:pPr>
              <a:buNone/>
            </a:pPr>
            <a:r>
              <a:rPr lang="ru-RU" sz="2400" dirty="0" smtClean="0"/>
              <a:t>      </a:t>
            </a:r>
          </a:p>
          <a:p>
            <a:pPr>
              <a:buNone/>
            </a:pPr>
            <a:r>
              <a:rPr lang="ru-RU" sz="2400" dirty="0" smtClean="0"/>
              <a:t>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772400" cy="4898346"/>
          </a:xfrm>
        </p:spPr>
        <p:txBody>
          <a:bodyPr anchor="ctr"/>
          <a:lstStyle/>
          <a:p>
            <a:pPr algn="ctr"/>
            <a:r>
              <a:rPr lang="ru-RU" sz="7200" dirty="0" smtClean="0"/>
              <a:t>ПРИРОДА ЧЕРНОМОРСКОГО ПОБЕРЕЖЬЯ КАВКАЗА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357958"/>
            <a:ext cx="7772400" cy="2857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1"/>
            <a:ext cx="78581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РАСТИТЕЛЬНЫЙ МИР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7286676" cy="507209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Пальмовое                                           Кипарис</a:t>
            </a:r>
          </a:p>
          <a:p>
            <a:r>
              <a:rPr lang="ru-RU" sz="2000" dirty="0" smtClean="0"/>
              <a:t>     дерево                                    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Персиковое                                          Каштан</a:t>
            </a:r>
          </a:p>
          <a:p>
            <a:r>
              <a:rPr lang="ru-RU" sz="2000" dirty="0" smtClean="0"/>
              <a:t>    дерево              Каштан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Виноградная                                       Инжирное</a:t>
            </a:r>
          </a:p>
          <a:p>
            <a:r>
              <a:rPr lang="ru-RU" sz="2000" dirty="0" smtClean="0"/>
              <a:t>      лоза                                                    дерево       </a:t>
            </a:r>
            <a:endParaRPr lang="ru-RU" sz="2000" dirty="0"/>
          </a:p>
        </p:txBody>
      </p:sp>
      <p:pic>
        <p:nvPicPr>
          <p:cNvPr id="9" name="Рисунок 8" descr="кипарис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482" b="21482"/>
          <a:stretch>
            <a:fillRect/>
          </a:stretch>
        </p:blipFill>
        <p:spPr>
          <a:xfrm>
            <a:off x="5715008" y="1500174"/>
            <a:ext cx="2143140" cy="1409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Pal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1714512" cy="1494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persik2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286124"/>
            <a:ext cx="1714512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виногра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929198"/>
            <a:ext cx="1714512" cy="1571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ин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857760"/>
            <a:ext cx="2071702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кашта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3143248"/>
            <a:ext cx="2143140" cy="1547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56"/>
            <a:ext cx="7962928" cy="5572164"/>
          </a:xfrm>
        </p:spPr>
        <p:txBody>
          <a:bodyPr/>
          <a:lstStyle/>
          <a:p>
            <a:r>
              <a:rPr lang="ru-RU" sz="2800" dirty="0" smtClean="0"/>
              <a:t>Абрикосовое дерево</a:t>
            </a:r>
            <a:r>
              <a:rPr lang="ru-RU" dirty="0" smtClean="0"/>
              <a:t>                          </a:t>
            </a:r>
            <a:r>
              <a:rPr lang="ru-RU" sz="2800" dirty="0" smtClean="0"/>
              <a:t>Дуб </a:t>
            </a:r>
            <a:r>
              <a:rPr lang="ru-RU" sz="2800" dirty="0" err="1" smtClean="0"/>
              <a:t>каштанолистный</a:t>
            </a: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Дерево грецкого ореха </a:t>
            </a:r>
            <a:r>
              <a:rPr lang="ru-RU" dirty="0" smtClean="0"/>
              <a:t>                             </a:t>
            </a:r>
            <a:r>
              <a:rPr lang="ru-RU" sz="2800" dirty="0" smtClean="0"/>
              <a:t>Бук восточный</a:t>
            </a:r>
            <a:endParaRPr lang="ru-RU" sz="2800" dirty="0"/>
          </a:p>
        </p:txBody>
      </p:sp>
      <p:pic>
        <p:nvPicPr>
          <p:cNvPr id="5" name="Рисунок 4" descr="дуб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36" r="13836"/>
          <a:stretch>
            <a:fillRect/>
          </a:stretch>
        </p:blipFill>
        <p:spPr>
          <a:xfrm>
            <a:off x="5500694" y="1285860"/>
            <a:ext cx="2357455" cy="1928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грец оре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6176">
            <a:off x="3185849" y="4201856"/>
            <a:ext cx="2181249" cy="1635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гр ор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7348">
            <a:off x="310298" y="4316240"/>
            <a:ext cx="2814880" cy="1726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бук_94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071942"/>
            <a:ext cx="2071702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абрико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285860"/>
            <a:ext cx="2628229" cy="1981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3"/>
            <a:ext cx="8177242" cy="64294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ЖИВОТНЫЙ МИР</a:t>
            </a:r>
            <a:endParaRPr lang="ru-RU" sz="7200" dirty="0"/>
          </a:p>
        </p:txBody>
      </p:sp>
      <p:pic>
        <p:nvPicPr>
          <p:cNvPr id="13" name="Рисунок 12" descr="черепах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985" r="14985"/>
          <a:stretch>
            <a:fillRect/>
          </a:stretch>
        </p:blipFill>
        <p:spPr>
          <a:xfrm>
            <a:off x="4857752" y="5286388"/>
            <a:ext cx="1370170" cy="12350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00034" y="857232"/>
            <a:ext cx="8215370" cy="5857916"/>
          </a:xfrm>
        </p:spPr>
        <p:txBody>
          <a:bodyPr/>
          <a:lstStyle/>
          <a:p>
            <a:pPr algn="ctr"/>
            <a:r>
              <a:rPr lang="ru-RU" sz="1600" b="1" dirty="0" smtClean="0"/>
              <a:t>Разнообразен животный мир Черноморского побережья Кавказа.</a:t>
            </a:r>
            <a:endParaRPr lang="ru-RU" sz="1600" b="1" dirty="0" smtClean="0"/>
          </a:p>
          <a:p>
            <a:endParaRPr lang="ru-RU" dirty="0" smtClean="0"/>
          </a:p>
          <a:p>
            <a:r>
              <a:rPr lang="ru-RU" sz="2400" dirty="0" smtClean="0"/>
              <a:t>Косуля                            Цикада                                                                 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Кавказский                                       </a:t>
            </a:r>
            <a:r>
              <a:rPr lang="ru-RU" sz="2400" dirty="0" smtClean="0"/>
              <a:t>Медуза-</a:t>
            </a:r>
          </a:p>
          <a:p>
            <a:r>
              <a:rPr lang="ru-RU" sz="2400" dirty="0" smtClean="0"/>
              <a:t>Благородный                                    </a:t>
            </a:r>
            <a:r>
              <a:rPr lang="ru-RU" sz="2400" dirty="0" err="1" smtClean="0"/>
              <a:t>корнерот</a:t>
            </a:r>
            <a:r>
              <a:rPr lang="ru-RU" sz="2400" dirty="0" smtClean="0"/>
              <a:t>                                 </a:t>
            </a:r>
          </a:p>
          <a:p>
            <a:r>
              <a:rPr lang="ru-RU" sz="2400" dirty="0" smtClean="0"/>
              <a:t>олень</a:t>
            </a:r>
          </a:p>
          <a:p>
            <a:r>
              <a:rPr lang="ru-RU" sz="2400" dirty="0" smtClean="0"/>
              <a:t>                                                            Дельфин</a:t>
            </a:r>
          </a:p>
          <a:p>
            <a:endParaRPr lang="ru-RU" sz="2400" dirty="0" smtClean="0"/>
          </a:p>
          <a:p>
            <a:r>
              <a:rPr lang="ru-RU" sz="2400" dirty="0" smtClean="0"/>
              <a:t>Кавказская</a:t>
            </a:r>
          </a:p>
          <a:p>
            <a:r>
              <a:rPr lang="ru-RU" sz="2400" dirty="0" smtClean="0"/>
              <a:t>гадюка</a:t>
            </a:r>
            <a:endParaRPr lang="ru-RU" sz="2400" b="1" dirty="0" smtClean="0"/>
          </a:p>
          <a:p>
            <a:r>
              <a:rPr lang="ru-RU" b="1" dirty="0" smtClean="0"/>
              <a:t>                                                                                                                                                   </a:t>
            </a:r>
            <a:r>
              <a:rPr lang="ru-RU" sz="2400" dirty="0" smtClean="0"/>
              <a:t>Черепаха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" name="Рисунок 13" descr="гадю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5214950"/>
            <a:ext cx="1524000" cy="111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дельф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0099" y="4214818"/>
            <a:ext cx="2056549" cy="1357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косул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428736"/>
            <a:ext cx="1643074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медуз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2571744"/>
            <a:ext cx="1902195" cy="142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олен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071810"/>
            <a:ext cx="2214578" cy="1736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цикад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1285860"/>
            <a:ext cx="2071702" cy="1695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1093</TotalTime>
  <Words>250</Words>
  <Application>Microsoft Office PowerPoint</Application>
  <PresentationFormat>Экран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ЧЕРНОМОРСКОЕ  ПОБЕРЕЖЬЕ КАВКАЗА</vt:lpstr>
      <vt:lpstr>В передачи принимают участие:</vt:lpstr>
      <vt:lpstr>Черноморское побережье Кавказа- это регион на побережье Черного моря, представляющий собой причерноморскую полосу Краснодарского края, прибрежную часть Абхазии и Грузии. Длиной более 600 км.На большей части своего протяжения является курортной зоной. Основные города-курорты: Анапа, Геленджик, Туапсе, Сочи, Адлер, Батуми. </vt:lpstr>
      <vt:lpstr>КЛИМАТ</vt:lpstr>
      <vt:lpstr>ПРИРОДА ЧЕРНОМОРСКОГО ПОБЕРЕЖЬЯ КАВКАЗА</vt:lpstr>
      <vt:lpstr>РАСТИТЕЛЬНЫЙ МИР</vt:lpstr>
      <vt:lpstr>Слайд 8</vt:lpstr>
      <vt:lpstr>ЖИВОТНЫЙ МИР</vt:lpstr>
      <vt:lpstr>Слайд 10</vt:lpstr>
      <vt:lpstr>Экологические проблемы Черноморского побережья Кавказа</vt:lpstr>
      <vt:lpstr>СОЧИНСКИЙ  НАЦИОНАЛЬНЫЙ ПАРК</vt:lpstr>
      <vt:lpstr>ПЕЩЕРЫ И КАНЬОНЫ</vt:lpstr>
      <vt:lpstr>ВОДОПАДЫ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4 «В» класса</dc:title>
  <dc:creator>Admin</dc:creator>
  <cp:lastModifiedBy>Admin</cp:lastModifiedBy>
  <cp:revision>98</cp:revision>
  <dcterms:created xsi:type="dcterms:W3CDTF">2011-11-04T15:33:41Z</dcterms:created>
  <dcterms:modified xsi:type="dcterms:W3CDTF">2011-11-13T18:27:36Z</dcterms:modified>
</cp:coreProperties>
</file>