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92633-42F5-42DC-995F-9A2FB1E0B061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62E0A-8DCF-4F1E-BEB9-3609BEA1C7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145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B6DA4-9A56-47C9-BEC5-969779A8021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24E02C-1016-4001-ACDD-227A2F219926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4F423F-3CA8-487E-9001-BE28D6D56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24E02C-1016-4001-ACDD-227A2F219926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4F423F-3CA8-487E-9001-BE28D6D56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24E02C-1016-4001-ACDD-227A2F219926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4F423F-3CA8-487E-9001-BE28D6D56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24E02C-1016-4001-ACDD-227A2F219926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4F423F-3CA8-487E-9001-BE28D6D56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24E02C-1016-4001-ACDD-227A2F219926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4F423F-3CA8-487E-9001-BE28D6D56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24E02C-1016-4001-ACDD-227A2F219926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4F423F-3CA8-487E-9001-BE28D6D56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24E02C-1016-4001-ACDD-227A2F219926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4F423F-3CA8-487E-9001-BE28D6D56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24E02C-1016-4001-ACDD-227A2F219926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4F423F-3CA8-487E-9001-BE28D6D56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24E02C-1016-4001-ACDD-227A2F219926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4F423F-3CA8-487E-9001-BE28D6D56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24E02C-1016-4001-ACDD-227A2F219926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4F423F-3CA8-487E-9001-BE28D6D56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24E02C-1016-4001-ACDD-227A2F219926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4F423F-3CA8-487E-9001-BE28D6D560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024E02C-1016-4001-ACDD-227A2F219926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24F423F-3CA8-487E-9001-BE28D6D56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280920" cy="3096344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НАСЕКОМЫЕ, ПТИЦЫ,</a:t>
            </a:r>
            <a:br>
              <a:rPr lang="ru-RU" dirty="0" smtClean="0"/>
            </a:br>
            <a:r>
              <a:rPr lang="ru-RU" dirty="0" smtClean="0"/>
              <a:t>РЫБЫ, ЗВЕРИ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19872" y="4509120"/>
            <a:ext cx="33538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Составила Кравченко Т.И.</a:t>
            </a:r>
          </a:p>
          <a:p>
            <a:pPr algn="ctr"/>
            <a:r>
              <a:rPr lang="ru-RU" dirty="0" smtClean="0"/>
              <a:t>ГБОУ СОШ № 253</a:t>
            </a:r>
          </a:p>
          <a:p>
            <a:pPr algn="ctr"/>
            <a:r>
              <a:rPr lang="ru-RU" dirty="0" smtClean="0"/>
              <a:t>Санкт - Петербург</a:t>
            </a:r>
          </a:p>
          <a:p>
            <a:pPr algn="ctr"/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75855" y="4005063"/>
            <a:ext cx="1377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1 класс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935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538" y="28574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9914" y="548680"/>
            <a:ext cx="82012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У насекомых  6 ног.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У насекомых есть передние и задние ноги.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У всех насекомых есть голова, грудь и туловище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19914" y="1916832"/>
            <a:ext cx="780213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У всех рыб есть плавники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Туловище рыб отличается формой и размером.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Тело рыб покрыто чешуёй.</a:t>
            </a:r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73569" y="3042162"/>
            <a:ext cx="613180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 smtClean="0"/>
          </a:p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Тело птиц покрыто перьями.</a:t>
            </a:r>
          </a:p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У птиц 2 ноги и 2 крыла</a:t>
            </a:r>
          </a:p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У птиц есть туловище, голова и шея.</a:t>
            </a:r>
          </a:p>
          <a:p>
            <a:endParaRPr lang="ru-RU" sz="2400" dirty="0"/>
          </a:p>
          <a:p>
            <a:r>
              <a:rPr lang="ru-RU" sz="2400" dirty="0" smtClean="0">
                <a:solidFill>
                  <a:srgbClr val="C00000"/>
                </a:solidFill>
              </a:rPr>
              <a:t>Олень и медведь – это звери.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У зверей 4 ноги.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Тело зверей покрыто шерстью.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379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AppData\Local\Microsoft\Windows\Temporary Internet Files\Content.IE5\0MXHJL1I\butterfly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487" y="699483"/>
            <a:ext cx="3096344" cy="2322258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AppData\Local\Microsoft\Windows\Temporary Internet Files\Content.IE5\4QZ9FMCV\7spot_munching_scale_insec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5132" y="692696"/>
            <a:ext cx="3072341" cy="2304256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AppData\Local\Microsoft\Windows\Temporary Internet Files\Content.IE5\9R67NT08\junebug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340" y="3573017"/>
            <a:ext cx="3139491" cy="222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AppData\Local\Microsoft\Windows\Temporary Internet Files\Content.IE5\9R67NT08\trollslanda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561" y="3573016"/>
            <a:ext cx="3108912" cy="228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00869" y="2996952"/>
            <a:ext cx="162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Божья коровка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0640" y="2837075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        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3068960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Божья коровка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 rot="158200">
            <a:off x="899478" y="6098189"/>
            <a:ext cx="1630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04048" y="5949280"/>
            <a:ext cx="185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Стрекоза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320640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</a:t>
            </a:r>
            <a:r>
              <a:rPr lang="ru-RU" dirty="0" smtClean="0"/>
              <a:t>абочка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835696" y="594928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Ж</a:t>
            </a:r>
            <a:r>
              <a:rPr lang="ru-RU" dirty="0" smtClean="0"/>
              <a:t>ук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9533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692696"/>
            <a:ext cx="7087536" cy="280831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285852" y="4357694"/>
            <a:ext cx="6215106" cy="150019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</a:rPr>
              <a:t>насекомые</a:t>
            </a:r>
            <a:endParaRPr lang="ru-RU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288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C:\Users\User\AppData\Local\Microsoft\Windows\Temporary Internet Files\Content.IE5\9R67NT08\lest_S[1]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823879"/>
            <a:ext cx="2500738" cy="2003988"/>
          </a:xfrm>
          <a:prstGeom prst="rect">
            <a:avLst/>
          </a:prstGeom>
          <a:solidFill>
            <a:srgbClr val="7030A0"/>
          </a:solidFill>
          <a:ln>
            <a:solidFill>
              <a:srgbClr val="00B050"/>
            </a:solidFill>
          </a:ln>
          <a:extLst/>
        </p:spPr>
      </p:pic>
      <p:pic>
        <p:nvPicPr>
          <p:cNvPr id="3074" name="Picture 2" descr="C:\Users\User\AppData\Local\Microsoft\Windows\Temporary Internet Files\Content.IE5\XNYG0F75\600346139_f66dbb9132_z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900" y="823879"/>
            <a:ext cx="2736303" cy="2052227"/>
          </a:xfrm>
          <a:prstGeom prst="rect">
            <a:avLst/>
          </a:prstGeom>
          <a:solidFill>
            <a:srgbClr val="00B050"/>
          </a:solidFill>
          <a:extLst/>
        </p:spPr>
      </p:pic>
      <p:pic>
        <p:nvPicPr>
          <p:cNvPr id="3075" name="Picture 3" descr="C:\Users\User\AppData\Local\Microsoft\Windows\Temporary Internet Files\Content.IE5\9R67NT08\2_1820716760-7297[1].wp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2757" y="789385"/>
            <a:ext cx="2592288" cy="2038482"/>
          </a:xfrm>
          <a:prstGeom prst="rect">
            <a:avLst/>
          </a:prstGeom>
          <a:solidFill>
            <a:srgbClr val="00B050"/>
          </a:solidFill>
          <a:extLst/>
        </p:spPr>
      </p:pic>
      <p:pic>
        <p:nvPicPr>
          <p:cNvPr id="3076" name="Picture 4" descr="C:\Users\User\AppData\Local\Microsoft\Windows\Temporary Internet Files\Content.IE5\0MXHJL1I\3624525842_8bec6acb6d_z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085" y="3416151"/>
            <a:ext cx="3775968" cy="2525179"/>
          </a:xfrm>
          <a:prstGeom prst="rect">
            <a:avLst/>
          </a:prstGeom>
          <a:solidFill>
            <a:srgbClr val="00B050"/>
          </a:solidFill>
          <a:extLst/>
        </p:spPr>
      </p:pic>
      <p:pic>
        <p:nvPicPr>
          <p:cNvPr id="3079" name="Picture 7" descr="C:\Users\User\AppData\Local\Microsoft\Windows\Temporary Internet Files\Content.IE5\XNYG0F75\2030463566_30c010dcbc_z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5963" y="3402720"/>
            <a:ext cx="3732330" cy="2538610"/>
          </a:xfrm>
          <a:prstGeom prst="rect">
            <a:avLst/>
          </a:prstGeom>
          <a:solidFill>
            <a:srgbClr val="00B050"/>
          </a:solidFill>
          <a:extLst/>
        </p:spPr>
      </p:pic>
      <p:sp>
        <p:nvSpPr>
          <p:cNvPr id="10" name="TextBox 9"/>
          <p:cNvSpPr txBox="1"/>
          <p:nvPr/>
        </p:nvSpPr>
        <p:spPr>
          <a:xfrm>
            <a:off x="6574191" y="2876106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Камбала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2240" y="2876106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Камбала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2876106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Окунь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779912" y="2924944"/>
            <a:ext cx="159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Карась 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475656" y="6021288"/>
            <a:ext cx="148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Щука  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076056" y="5941330"/>
            <a:ext cx="16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Акула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1613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8153" y="980728"/>
            <a:ext cx="6854207" cy="216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277703" y="4396051"/>
            <a:ext cx="6215106" cy="150019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00000"/>
                </a:solidFill>
              </a:rPr>
              <a:t>РЫБЫ</a:t>
            </a:r>
            <a:endParaRPr lang="ru-RU" sz="9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734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AppData\Local\Microsoft\Windows\Temporary Internet Files\Content.IE5\0MXHJL1I\6-090109-02_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1055"/>
            <a:ext cx="2984042" cy="1993340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AppData\Local\Microsoft\Windows\Temporary Internet Files\Content.IE5\XNYG0F75\2_806634963-29478[1].w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21055"/>
            <a:ext cx="2823295" cy="1993340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AppData\Local\Microsoft\Windows\Temporary Internet Files\Content.IE5\0MXHJL1I\rietumu-lakstigala-luscinia-megarhynchos-43273817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7831" y="1121055"/>
            <a:ext cx="2093585" cy="1993340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AppData\Local\Microsoft\Windows\Temporary Internet Files\Content.IE5\9R67NT08\775px-Auerhuhn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030" y="3747606"/>
            <a:ext cx="2390552" cy="1847665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User\AppData\Local\Microsoft\Windows\Temporary Internet Files\Content.IE5\9R67NT08\5-800adj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5561" y="3726323"/>
            <a:ext cx="2632582" cy="1868947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User\AppData\Local\Microsoft\Windows\Temporary Internet Files\Content.IE5\9R67NT08\птица-поползень-1387451729_84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149150" y="3726323"/>
            <a:ext cx="2412266" cy="1809145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8224" y="5495166"/>
            <a:ext cx="124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Поползень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3299061"/>
            <a:ext cx="170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Дятел  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851920" y="3356992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Снегирь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99592" y="5679832"/>
            <a:ext cx="147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Глухарь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707904" y="5679832"/>
            <a:ext cx="14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Орёл  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660232" y="5679832"/>
            <a:ext cx="146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Поползень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588224" y="3299061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Соловей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341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9697" y="1343689"/>
            <a:ext cx="7037474" cy="215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000100" y="4357694"/>
            <a:ext cx="6715172" cy="17145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00000"/>
                </a:solidFill>
              </a:rPr>
              <a:t>ПТИЦЫ</a:t>
            </a:r>
            <a:endParaRPr lang="ru-RU" sz="9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642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AppData\Local\Microsoft\Windows\Temporary Internet Files\Content.IE5\0MXHJL1I\290px-Eichhörnchen_Düsseldorf_Hofgarten_edi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87474" y="683142"/>
            <a:ext cx="3220430" cy="2187672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AppData\Local\Microsoft\Windows\Temporary Internet Files\Content.IE5\9R67NT08\200px-Elephant_near_ndutu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8235" y="1062027"/>
            <a:ext cx="2085932" cy="2445733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AppData\Local\Microsoft\Windows\Temporary Internet Files\Content.IE5\XNYG0F75\28403144_1509d2af43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474" y="3358153"/>
            <a:ext cx="3220430" cy="2340329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AppData\Local\Microsoft\Windows\Temporary Internet Files\Content.IE5\4QZ9FMCV\816810938_68d183a472_z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8639" y="1056530"/>
            <a:ext cx="2098865" cy="2451230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User\AppData\Local\Microsoft\Windows\Temporary Internet Files\Content.IE5\0MXHJL1I\x_2c66d42d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349570" y="3862296"/>
            <a:ext cx="3724181" cy="2200890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49571" y="836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932040" y="6063186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Куница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99592" y="2924944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Белка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187624" y="5877272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Жираф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139952" y="692696"/>
            <a:ext cx="15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Слон   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516216" y="692696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Тигр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3645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892" y="908720"/>
            <a:ext cx="777304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285852" y="4429132"/>
            <a:ext cx="6500858" cy="150019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00000"/>
                </a:solidFill>
              </a:rPr>
              <a:t>ЗВЕРИ</a:t>
            </a:r>
            <a:endParaRPr lang="ru-RU" sz="9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095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190</TotalTime>
  <Words>144</Words>
  <Application>Microsoft Office PowerPoint</Application>
  <PresentationFormat>Экран (4:3)</PresentationFormat>
  <Paragraphs>50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НАСЕКОМЫЕ, ПТИЦЫ, РЫБЫ, ЗВЕРИ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НАСЕКОМЫЕ, ПТИЦЫ, РЫБЫ, ЗВЕРИ</dc:title>
  <dc:creator>User</dc:creator>
  <cp:lastModifiedBy>Nata</cp:lastModifiedBy>
  <cp:revision>22</cp:revision>
  <dcterms:created xsi:type="dcterms:W3CDTF">2015-02-08T18:37:18Z</dcterms:created>
  <dcterms:modified xsi:type="dcterms:W3CDTF">2015-08-28T07:22:20Z</dcterms:modified>
</cp:coreProperties>
</file>