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1" r:id="rId3"/>
    <p:sldId id="258" r:id="rId4"/>
    <p:sldId id="259" r:id="rId5"/>
    <p:sldId id="260" r:id="rId6"/>
    <p:sldId id="270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6" autoAdjust="0"/>
    <p:restoredTop sz="94660"/>
  </p:normalViewPr>
  <p:slideViewPr>
    <p:cSldViewPr>
      <p:cViewPr>
        <p:scale>
          <a:sx n="78" d="100"/>
          <a:sy n="78" d="100"/>
        </p:scale>
        <p:origin x="-118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E10-32CC-458E-B778-E62CE13E9FA8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8C4CB1-BAC7-4294-8344-8F63FE00D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E10-32CC-458E-B778-E62CE13E9FA8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4CB1-BAC7-4294-8344-8F63FE00D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E10-32CC-458E-B778-E62CE13E9FA8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4CB1-BAC7-4294-8344-8F63FE00D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E10-32CC-458E-B778-E62CE13E9FA8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8C4CB1-BAC7-4294-8344-8F63FE00D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E10-32CC-458E-B778-E62CE13E9FA8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4CB1-BAC7-4294-8344-8F63FE00D4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E10-32CC-458E-B778-E62CE13E9FA8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4CB1-BAC7-4294-8344-8F63FE00D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E10-32CC-458E-B778-E62CE13E9FA8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28C4CB1-BAC7-4294-8344-8F63FE00D4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E10-32CC-458E-B778-E62CE13E9FA8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4CB1-BAC7-4294-8344-8F63FE00D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E10-32CC-458E-B778-E62CE13E9FA8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4CB1-BAC7-4294-8344-8F63FE00D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E10-32CC-458E-B778-E62CE13E9FA8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4CB1-BAC7-4294-8344-8F63FE00D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E10-32CC-458E-B778-E62CE13E9FA8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4CB1-BAC7-4294-8344-8F63FE00D4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E98E10-32CC-458E-B778-E62CE13E9FA8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28C4CB1-BAC7-4294-8344-8F63FE00D4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40.1273507883_10-professi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571612"/>
            <a:ext cx="5214974" cy="49336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357166"/>
            <a:ext cx="785818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Все профессии  важны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628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4376"/>
                </a:solidFill>
              </a:rPr>
              <a:t>Я вам вопрос задать спешу:</a:t>
            </a:r>
          </a:p>
          <a:p>
            <a:r>
              <a:rPr lang="ru-RU" sz="3200" b="1" dirty="0" smtClean="0">
                <a:solidFill>
                  <a:srgbClr val="004376"/>
                </a:solidFill>
              </a:rPr>
              <a:t>Кто сделал чёлку малышу?</a:t>
            </a:r>
            <a:endParaRPr lang="ru-RU" sz="3200" b="1" dirty="0">
              <a:solidFill>
                <a:srgbClr val="004376"/>
              </a:solidFill>
            </a:endParaRPr>
          </a:p>
        </p:txBody>
      </p:sp>
      <p:pic>
        <p:nvPicPr>
          <p:cNvPr id="3" name="Рисунок 2" descr="photos0-800x60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6000792" cy="4925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896427" y="1142984"/>
            <a:ext cx="4247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парикмахер</a:t>
            </a:r>
            <a:endParaRPr lang="ru-RU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85728"/>
            <a:ext cx="5643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4376"/>
                </a:solidFill>
              </a:rPr>
              <a:t>Кто закинул в море сети?</a:t>
            </a:r>
          </a:p>
          <a:p>
            <a:r>
              <a:rPr lang="ru-RU" sz="3200" b="1" dirty="0" smtClean="0">
                <a:solidFill>
                  <a:srgbClr val="004376"/>
                </a:solidFill>
              </a:rPr>
              <a:t>Поскорей ответьте, дети!</a:t>
            </a:r>
            <a:endParaRPr lang="ru-RU" sz="3200" b="1" dirty="0">
              <a:solidFill>
                <a:srgbClr val="004376"/>
              </a:solidFill>
            </a:endParaRPr>
          </a:p>
        </p:txBody>
      </p:sp>
      <p:pic>
        <p:nvPicPr>
          <p:cNvPr id="3" name="Рисунок 2" descr="64346_31-954x6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85926"/>
            <a:ext cx="7115193" cy="4743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072198" y="428604"/>
            <a:ext cx="25282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рыбак</a:t>
            </a:r>
            <a:endParaRPr lang="ru-RU" sz="66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535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4376"/>
                </a:solidFill>
              </a:rPr>
              <a:t>Кем отчизны рубежи</a:t>
            </a:r>
          </a:p>
          <a:p>
            <a:r>
              <a:rPr lang="ru-RU" sz="3200" b="1" dirty="0" smtClean="0">
                <a:solidFill>
                  <a:srgbClr val="004376"/>
                </a:solidFill>
              </a:rPr>
              <a:t>Охраняются, скажи?</a:t>
            </a:r>
            <a:endParaRPr lang="ru-RU" sz="3200" b="1" dirty="0">
              <a:solidFill>
                <a:srgbClr val="004376"/>
              </a:solidFill>
            </a:endParaRPr>
          </a:p>
        </p:txBody>
      </p:sp>
      <p:pic>
        <p:nvPicPr>
          <p:cNvPr id="3" name="Рисунок 2" descr="Копия Est-_takaja_profess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26" y="1214422"/>
            <a:ext cx="5214974" cy="4568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145191" y="142852"/>
            <a:ext cx="2711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армия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19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500174"/>
            <a:ext cx="4143404" cy="3107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fmt_53_professiya_sledovatel__1.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4071942"/>
            <a:ext cx="3500462" cy="2625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4376"/>
                </a:solidFill>
              </a:rPr>
              <a:t>Кто летает на ракете,</a:t>
            </a:r>
          </a:p>
          <a:p>
            <a:r>
              <a:rPr lang="ru-RU" sz="3600" b="1" dirty="0" smtClean="0">
                <a:solidFill>
                  <a:srgbClr val="004376"/>
                </a:solidFill>
              </a:rPr>
              <a:t>К звёздам ближе всех</a:t>
            </a:r>
            <a:r>
              <a:rPr lang="en-US" sz="3600" b="1" dirty="0" smtClean="0">
                <a:solidFill>
                  <a:srgbClr val="004376"/>
                </a:solidFill>
              </a:rPr>
              <a:t> </a:t>
            </a:r>
            <a:r>
              <a:rPr lang="ru-RU" sz="3600" b="1" dirty="0" smtClean="0">
                <a:solidFill>
                  <a:srgbClr val="004376"/>
                </a:solidFill>
              </a:rPr>
              <a:t>на свете?</a:t>
            </a:r>
            <a:endParaRPr lang="ru-RU" sz="3600" b="1" dirty="0">
              <a:solidFill>
                <a:srgbClr val="004376"/>
              </a:solidFill>
            </a:endParaRPr>
          </a:p>
        </p:txBody>
      </p:sp>
      <p:pic>
        <p:nvPicPr>
          <p:cNvPr id="3" name="Рисунок 2" descr="kasmonavt_en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7" y="1357298"/>
            <a:ext cx="6124007" cy="5184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857232"/>
            <a:ext cx="6572296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Кем </a:t>
            </a:r>
          </a:p>
          <a:p>
            <a:pPr algn="ctr"/>
            <a:r>
              <a:rPr lang="ru-RU" sz="11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быть?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286776" y="6215082"/>
            <a:ext cx="500066" cy="39947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5000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4376"/>
                </a:solidFill>
              </a:rPr>
              <a:t>Он уколет- ты не плач.</a:t>
            </a:r>
          </a:p>
          <a:p>
            <a:r>
              <a:rPr lang="ru-RU" sz="3200" b="1" dirty="0" smtClean="0">
                <a:solidFill>
                  <a:srgbClr val="004376"/>
                </a:solidFill>
              </a:rPr>
              <a:t>Так болезни лечит…</a:t>
            </a:r>
            <a:endParaRPr lang="ru-RU" sz="3200" b="1" dirty="0">
              <a:solidFill>
                <a:srgbClr val="004376"/>
              </a:solidFill>
            </a:endParaRPr>
          </a:p>
        </p:txBody>
      </p:sp>
      <p:pic>
        <p:nvPicPr>
          <p:cNvPr id="3" name="Рисунок 2" descr="bea486c8f3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183571"/>
            <a:ext cx="4143404" cy="5674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763347" y="1428736"/>
            <a:ext cx="25828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врач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142852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Угадать сейчас нам надо: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Кто на луг выводит стадо?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normal_ad1765427cd51a794955fa179647ef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214422"/>
            <a:ext cx="4503045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57818" y="2071678"/>
            <a:ext cx="3500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00B050"/>
                </a:solidFill>
                <a:latin typeface="+mj-lt"/>
              </a:rPr>
              <a:t>п</a:t>
            </a:r>
            <a:r>
              <a:rPr lang="ru-RU" sz="6600" b="1" dirty="0" smtClean="0">
                <a:solidFill>
                  <a:srgbClr val="00B050"/>
                </a:solidFill>
                <a:latin typeface="+mj-lt"/>
              </a:rPr>
              <a:t>астух</a:t>
            </a:r>
            <a:endParaRPr lang="ru-RU" sz="6600" b="1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5816_21944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34939">
            <a:off x="2928926" y="1643050"/>
            <a:ext cx="6096004" cy="4572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71472" y="428604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4376"/>
                </a:solidFill>
              </a:rPr>
              <a:t>По арене он бежит-</a:t>
            </a:r>
          </a:p>
          <a:p>
            <a:r>
              <a:rPr lang="ru-RU" sz="3600" b="1" dirty="0" smtClean="0">
                <a:solidFill>
                  <a:srgbClr val="004376"/>
                </a:solidFill>
              </a:rPr>
              <a:t>Цирк от хохота дрожит!</a:t>
            </a:r>
            <a:endParaRPr lang="ru-RU" sz="3600" b="1" dirty="0">
              <a:solidFill>
                <a:srgbClr val="00437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3116"/>
            <a:ext cx="23576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клоун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4376"/>
                </a:solidFill>
              </a:rPr>
              <a:t>Расходам он ведёт учёт,</a:t>
            </a:r>
          </a:p>
          <a:p>
            <a:r>
              <a:rPr lang="ru-RU" sz="3600" b="1" dirty="0" smtClean="0">
                <a:solidFill>
                  <a:srgbClr val="004376"/>
                </a:solidFill>
              </a:rPr>
              <a:t>Зарплату людям выдаёт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4648143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3115"/>
            <a:ext cx="6000792" cy="45029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4786314" y="1357298"/>
            <a:ext cx="41070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бухгалтер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5857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4376"/>
                </a:solidFill>
              </a:rPr>
              <a:t>И в кино он, и на сцене,</a:t>
            </a:r>
          </a:p>
          <a:p>
            <a:r>
              <a:rPr lang="ru-RU" sz="3200" b="1" dirty="0" smtClean="0">
                <a:solidFill>
                  <a:srgbClr val="004376"/>
                </a:solidFill>
              </a:rPr>
              <a:t>За талант его мы ценим.</a:t>
            </a:r>
            <a:endParaRPr lang="ru-RU" sz="3200" b="1" dirty="0">
              <a:solidFill>
                <a:srgbClr val="00437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29322" y="142852"/>
            <a:ext cx="25426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артист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36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500174"/>
            <a:ext cx="6357982" cy="4426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75161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27545">
            <a:off x="304113" y="3321512"/>
            <a:ext cx="3646663" cy="3487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172990963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27188">
            <a:off x="5435714" y="2518908"/>
            <a:ext cx="3021954" cy="4532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4376"/>
                </a:solidFill>
              </a:rPr>
              <a:t>Кто двор наш содержит в порядке?</a:t>
            </a:r>
          </a:p>
          <a:p>
            <a:r>
              <a:rPr lang="ru-RU" sz="3200" b="1" dirty="0" smtClean="0">
                <a:solidFill>
                  <a:srgbClr val="004376"/>
                </a:solidFill>
              </a:rPr>
              <a:t>А ну-ка ответьте, ребятки!</a:t>
            </a:r>
            <a:endParaRPr lang="ru-RU" sz="3200" b="1" dirty="0">
              <a:solidFill>
                <a:srgbClr val="004376"/>
              </a:solidFill>
            </a:endParaRPr>
          </a:p>
        </p:txBody>
      </p:sp>
      <p:pic>
        <p:nvPicPr>
          <p:cNvPr id="3" name="Рисунок 2" descr="749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262930"/>
            <a:ext cx="4143404" cy="5473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1593" y="2571744"/>
            <a:ext cx="3583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дворник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7286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4376"/>
                </a:solidFill>
              </a:rPr>
              <a:t>Из кирпичей возвожу этажи.</a:t>
            </a:r>
          </a:p>
          <a:p>
            <a:r>
              <a:rPr lang="ru-RU" sz="3200" b="1" dirty="0" smtClean="0">
                <a:solidFill>
                  <a:srgbClr val="004376"/>
                </a:solidFill>
              </a:rPr>
              <a:t>Как называют меня, подскажи</a:t>
            </a:r>
            <a:r>
              <a:rPr lang="ru-RU" sz="3200" dirty="0" smtClean="0">
                <a:solidFill>
                  <a:srgbClr val="004376"/>
                </a:solidFill>
              </a:rPr>
              <a:t>?</a:t>
            </a:r>
            <a:endParaRPr lang="ru-RU" sz="2000" dirty="0">
              <a:solidFill>
                <a:srgbClr val="004376"/>
              </a:solidFill>
            </a:endParaRPr>
          </a:p>
        </p:txBody>
      </p:sp>
      <p:pic>
        <p:nvPicPr>
          <p:cNvPr id="3" name="Рисунок 2" descr="3b422f1ca98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07397"/>
            <a:ext cx="6000792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57818" y="1214422"/>
            <a:ext cx="3589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каменщик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742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4376"/>
                </a:solidFill>
              </a:rPr>
              <a:t>Кто создаёт и дома, и ракеты?</a:t>
            </a:r>
          </a:p>
          <a:p>
            <a:r>
              <a:rPr lang="ru-RU" sz="3200" b="1" dirty="0" smtClean="0">
                <a:solidFill>
                  <a:srgbClr val="004376"/>
                </a:solidFill>
              </a:rPr>
              <a:t>Думай</a:t>
            </a:r>
            <a:r>
              <a:rPr lang="ru-RU" sz="3200" b="1" dirty="0">
                <a:solidFill>
                  <a:srgbClr val="004376"/>
                </a:solidFill>
              </a:rPr>
              <a:t>,</a:t>
            </a:r>
            <a:r>
              <a:rPr lang="ru-RU" sz="3200" b="1" dirty="0" smtClean="0">
                <a:solidFill>
                  <a:srgbClr val="004376"/>
                </a:solidFill>
              </a:rPr>
              <a:t> какая профессия это?</a:t>
            </a:r>
            <a:endParaRPr lang="ru-RU" sz="3200" b="1" dirty="0">
              <a:solidFill>
                <a:srgbClr val="00437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13536" y="1858539"/>
            <a:ext cx="31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нженер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robot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77794"/>
            <a:ext cx="6000792" cy="48254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8BE6FF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150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профессии важны</dc:title>
  <dc:creator>Tra-Va</dc:creator>
  <cp:lastModifiedBy>Администратор</cp:lastModifiedBy>
  <cp:revision>37</cp:revision>
  <dcterms:created xsi:type="dcterms:W3CDTF">2010-05-04T18:00:37Z</dcterms:created>
  <dcterms:modified xsi:type="dcterms:W3CDTF">2014-12-21T14:42:05Z</dcterms:modified>
</cp:coreProperties>
</file>