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328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BB3-E9B5-4F68-A5C8-D6C20229B938}" type="datetimeFigureOut">
              <a:rPr lang="ru-RU" smtClean="0"/>
              <a:t>23.12.2014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48C6-A280-46DF-9D4A-50EDC61402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49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BB3-E9B5-4F68-A5C8-D6C20229B938}" type="datetimeFigureOut">
              <a:rPr lang="ru-RU" smtClean="0"/>
              <a:t>23.12.2014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48C6-A280-46DF-9D4A-50EDC61402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413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BB3-E9B5-4F68-A5C8-D6C20229B938}" type="datetimeFigureOut">
              <a:rPr lang="ru-RU" smtClean="0"/>
              <a:t>23.12.2014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48C6-A280-46DF-9D4A-50EDC61402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628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BB3-E9B5-4F68-A5C8-D6C20229B938}" type="datetimeFigureOut">
              <a:rPr lang="ru-RU" smtClean="0"/>
              <a:t>23.12.2014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48C6-A280-46DF-9D4A-50EDC61402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805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BB3-E9B5-4F68-A5C8-D6C20229B938}" type="datetimeFigureOut">
              <a:rPr lang="ru-RU" smtClean="0"/>
              <a:t>23.12.2014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48C6-A280-46DF-9D4A-50EDC61402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730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BB3-E9B5-4F68-A5C8-D6C20229B938}" type="datetimeFigureOut">
              <a:rPr lang="ru-RU" smtClean="0"/>
              <a:t>23.12.2014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48C6-A280-46DF-9D4A-50EDC61402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085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BB3-E9B5-4F68-A5C8-D6C20229B938}" type="datetimeFigureOut">
              <a:rPr lang="ru-RU" smtClean="0"/>
              <a:t>23.12.2014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48C6-A280-46DF-9D4A-50EDC61402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89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BB3-E9B5-4F68-A5C8-D6C20229B938}" type="datetimeFigureOut">
              <a:rPr lang="ru-RU" smtClean="0"/>
              <a:t>23.12.2014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48C6-A280-46DF-9D4A-50EDC61402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42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BB3-E9B5-4F68-A5C8-D6C20229B938}" type="datetimeFigureOut">
              <a:rPr lang="ru-RU" smtClean="0"/>
              <a:t>23.12.2014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48C6-A280-46DF-9D4A-50EDC61402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BB3-E9B5-4F68-A5C8-D6C20229B938}" type="datetimeFigureOut">
              <a:rPr lang="ru-RU" smtClean="0"/>
              <a:t>23.12.2014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48C6-A280-46DF-9D4A-50EDC61402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7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CBB3-E9B5-4F68-A5C8-D6C20229B938}" type="datetimeFigureOut">
              <a:rPr lang="ru-RU" smtClean="0"/>
              <a:t>23.12.2014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48C6-A280-46DF-9D4A-50EDC61402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166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1CBB3-E9B5-4F68-A5C8-D6C20229B938}" type="datetimeFigureOut">
              <a:rPr lang="ru-RU" smtClean="0"/>
              <a:t>23.12.2014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D48C6-A280-46DF-9D4A-50EDC61402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490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Органы растений - Картинка 14035/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27" r="20901"/>
          <a:stretch/>
        </p:blipFill>
        <p:spPr bwMode="auto">
          <a:xfrm>
            <a:off x="71896" y="738664"/>
            <a:ext cx="1467234" cy="2274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910" y="0"/>
            <a:ext cx="5145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Ф.И. _______________________________________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910" y="369332"/>
            <a:ext cx="306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Подпиши органы растений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1896" y="3039792"/>
            <a:ext cx="5686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Определите и подпишите простые и сложные листья.</a:t>
            </a:r>
            <a:endParaRPr lang="ru-RU" dirty="0"/>
          </a:p>
        </p:txBody>
      </p:sp>
      <p:pic>
        <p:nvPicPr>
          <p:cNvPr id="1030" name="Picture 6" descr="Простые и сложные листья - Виктория Александровна Федотова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91" t="10897" r="36236" b="59315"/>
          <a:stretch/>
        </p:blipFill>
        <p:spPr bwMode="auto">
          <a:xfrm>
            <a:off x="295465" y="3374438"/>
            <a:ext cx="1996752" cy="970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95465" y="4572000"/>
            <a:ext cx="5782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________   _________ ________    _________  _________  </a:t>
            </a:r>
            <a:endParaRPr lang="ru-RU" dirty="0"/>
          </a:p>
        </p:txBody>
      </p:sp>
      <p:pic>
        <p:nvPicPr>
          <p:cNvPr id="1032" name="Picture 8" descr="Простые и сложные листья - Виктория Александровна Федотова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12" t="43225" r="35713" b="22403"/>
          <a:stretch/>
        </p:blipFill>
        <p:spPr bwMode="auto">
          <a:xfrm>
            <a:off x="2791881" y="3374438"/>
            <a:ext cx="1713356" cy="1119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Простые и сложные листья - Виктория Александровна Федотова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" t="11799" r="81986" b="61337"/>
          <a:stretch/>
        </p:blipFill>
        <p:spPr bwMode="auto">
          <a:xfrm>
            <a:off x="5130458" y="3409124"/>
            <a:ext cx="676791" cy="875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1896" y="4941332"/>
            <a:ext cx="60708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 startAt="3"/>
            </a:pPr>
            <a:r>
              <a:rPr lang="ru-RU" dirty="0" smtClean="0"/>
              <a:t>Напишите, чем живая природа отличается от неживой.</a:t>
            </a:r>
          </a:p>
          <a:p>
            <a:r>
              <a:rPr lang="ru-RU" dirty="0" smtClean="0"/>
              <a:t>___________________________________________________</a:t>
            </a:r>
          </a:p>
          <a:p>
            <a:r>
              <a:rPr lang="ru-RU" dirty="0" smtClean="0"/>
              <a:t>___________________________________________________.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1896" y="5864662"/>
            <a:ext cx="69034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4. Что такое побег?  _________________________________________.</a:t>
            </a:r>
          </a:p>
          <a:p>
            <a:r>
              <a:rPr lang="ru-RU" dirty="0" smtClean="0"/>
              <a:t>( на рисунке подпишите части побега )</a:t>
            </a:r>
            <a:endParaRPr lang="ru-RU" dirty="0"/>
          </a:p>
          <a:p>
            <a:endParaRPr lang="ru-RU" dirty="0"/>
          </a:p>
        </p:txBody>
      </p:sp>
      <p:pic>
        <p:nvPicPr>
          <p:cNvPr id="1036" name="Picture 12" descr="Побег. П. С о м. вег. поб. + Лс генер. поб. + бут. Образован…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44" y="6613708"/>
            <a:ext cx="995060" cy="1082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858786" y="6451445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_________________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910810" y="6970328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_______________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93594" y="7347406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______________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22814" y="7820513"/>
            <a:ext cx="68456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5. Корень – это ____________________________________________.</a:t>
            </a:r>
          </a:p>
          <a:p>
            <a:r>
              <a:rPr lang="ru-RU" dirty="0" smtClean="0"/>
              <a:t>6. Как называются стебли у деревьев? ________________________.</a:t>
            </a:r>
          </a:p>
          <a:p>
            <a:r>
              <a:rPr lang="ru-RU" dirty="0" smtClean="0"/>
              <a:t>7. С помощью чего листовая пластинка прикрепляется к стеблю?</a:t>
            </a:r>
          </a:p>
          <a:p>
            <a:r>
              <a:rPr lang="ru-RU" smtClean="0"/>
              <a:t>__________________________.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018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78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cp:lastPrinted>2014-12-23T05:18:09Z</cp:lastPrinted>
  <dcterms:created xsi:type="dcterms:W3CDTF">2014-12-23T04:52:57Z</dcterms:created>
  <dcterms:modified xsi:type="dcterms:W3CDTF">2014-12-23T19:17:29Z</dcterms:modified>
</cp:coreProperties>
</file>