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6"/>
  </p:sldMasterIdLst>
  <p:sldIdLst>
    <p:sldId id="257" r:id="rId17"/>
    <p:sldId id="258" r:id="rId18"/>
    <p:sldId id="259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5.png"/><Relationship Id="rId1" Type="http://schemas.openxmlformats.org/officeDocument/2006/relationships/customXml" Target="../../customXml/item3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4.png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1.png"/><Relationship Id="rId2" Type="http://schemas.openxmlformats.org/officeDocument/2006/relationships/tags" Target="../tags/tag15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customXml" Target="../../customXml/item1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9.png"/><Relationship Id="rId10" Type="http://schemas.openxmlformats.org/officeDocument/2006/relationships/tags" Target="../tags/tag23.xml"/><Relationship Id="rId19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11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customXml" Target="../../customXml/item4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9.png"/><Relationship Id="rId10" Type="http://schemas.openxmlformats.org/officeDocument/2006/relationships/tags" Target="../tags/tag35.xml"/><Relationship Id="rId19" Type="http://schemas.openxmlformats.org/officeDocument/2006/relationships/image" Target="../media/image1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customXml" Target="../../customXml/item6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1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19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18.png"/><Relationship Id="rId2" Type="http://schemas.openxmlformats.org/officeDocument/2006/relationships/tags" Target="../tags/tag5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customXml" Target="../../customXml/item14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16.png"/><Relationship Id="rId10" Type="http://schemas.openxmlformats.org/officeDocument/2006/relationships/tags" Target="../tags/tag59.xml"/><Relationship Id="rId19" Type="http://schemas.openxmlformats.org/officeDocument/2006/relationships/image" Target="../media/image20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Master" Target="../slideMasters/slideMaster1.xml"/><Relationship Id="rId26" Type="http://schemas.openxmlformats.org/officeDocument/2006/relationships/image" Target="../media/image29.png"/><Relationship Id="rId3" Type="http://schemas.openxmlformats.org/officeDocument/2006/relationships/tags" Target="../tags/tag64.xml"/><Relationship Id="rId21" Type="http://schemas.openxmlformats.org/officeDocument/2006/relationships/image" Target="../media/image24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28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23.png"/><Relationship Id="rId1" Type="http://schemas.openxmlformats.org/officeDocument/2006/relationships/customXml" Target="../../customXml/item15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7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26.png"/><Relationship Id="rId10" Type="http://schemas.openxmlformats.org/officeDocument/2006/relationships/tags" Target="../tags/tag71.xml"/><Relationship Id="rId19" Type="http://schemas.openxmlformats.org/officeDocument/2006/relationships/image" Target="../media/image2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2" name="Рисунок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Рисунок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2256624"/>
            <a:ext cx="630936" cy="630936"/>
          </a:xfrm>
          <a:prstGeom prst="rect">
            <a:avLst/>
          </a:prstGeom>
        </p:spPr>
      </p:pic>
      <p:pic>
        <p:nvPicPr>
          <p:cNvPr id="14" name="Рисунок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Рисунок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  <p:pic>
        <p:nvPicPr>
          <p:cNvPr id="16" name="Рисунок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3" name="Рисунок 12" descr="Answer1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1210094"/>
            <a:ext cx="596645" cy="596645"/>
          </a:xfrm>
          <a:prstGeom prst="rect">
            <a:avLst/>
          </a:prstGeom>
        </p:spPr>
      </p:pic>
      <p:pic>
        <p:nvPicPr>
          <p:cNvPr id="14" name="Рисунок 13" descr="Answer2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2131123"/>
            <a:ext cx="596645" cy="596645"/>
          </a:xfrm>
          <a:prstGeom prst="rect">
            <a:avLst/>
          </a:prstGeom>
        </p:spPr>
      </p:pic>
      <p:pic>
        <p:nvPicPr>
          <p:cNvPr id="15" name="Рисунок 14" descr="Answer3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3052152"/>
            <a:ext cx="596645" cy="596645"/>
          </a:xfrm>
          <a:prstGeom prst="rect">
            <a:avLst/>
          </a:prstGeom>
        </p:spPr>
      </p:pic>
      <p:pic>
        <p:nvPicPr>
          <p:cNvPr id="16" name="Рисунок 15" descr="Answer4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5448" y="3973182"/>
            <a:ext cx="596645" cy="596645"/>
          </a:xfrm>
          <a:prstGeom prst="rect">
            <a:avLst/>
          </a:prstGeom>
        </p:spPr>
      </p:pic>
      <p:pic>
        <p:nvPicPr>
          <p:cNvPr id="17" name="Рисунок 16" descr="Answer5.png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55448" y="4894211"/>
            <a:ext cx="596645" cy="596645"/>
          </a:xfrm>
          <a:prstGeom prst="rect">
            <a:avLst/>
          </a:prstGeom>
        </p:spPr>
      </p:pic>
      <p:pic>
        <p:nvPicPr>
          <p:cNvPr id="18" name="Рисунок 17" descr="Answer6.png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55448" y="5815241"/>
            <a:ext cx="596645" cy="59664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6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3" name="Рисунок 12" descr="Answer1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1210094"/>
            <a:ext cx="596645" cy="596645"/>
          </a:xfrm>
          <a:prstGeom prst="rect">
            <a:avLst/>
          </a:prstGeom>
        </p:spPr>
      </p:pic>
      <p:pic>
        <p:nvPicPr>
          <p:cNvPr id="14" name="Рисунок 13" descr="Answer2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2131123"/>
            <a:ext cx="596645" cy="596645"/>
          </a:xfrm>
          <a:prstGeom prst="rect">
            <a:avLst/>
          </a:prstGeom>
        </p:spPr>
      </p:pic>
      <p:pic>
        <p:nvPicPr>
          <p:cNvPr id="15" name="Рисунок 14" descr="Answer3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3052152"/>
            <a:ext cx="596645" cy="596645"/>
          </a:xfrm>
          <a:prstGeom prst="rect">
            <a:avLst/>
          </a:prstGeom>
        </p:spPr>
      </p:pic>
      <p:pic>
        <p:nvPicPr>
          <p:cNvPr id="16" name="Рисунок 15" descr="Answer4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5448" y="3973182"/>
            <a:ext cx="596645" cy="596645"/>
          </a:xfrm>
          <a:prstGeom prst="rect">
            <a:avLst/>
          </a:prstGeom>
        </p:spPr>
      </p:pic>
      <p:pic>
        <p:nvPicPr>
          <p:cNvPr id="17" name="Рисунок 16" descr="Answer5.png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55448" y="4894211"/>
            <a:ext cx="596645" cy="596645"/>
          </a:xfrm>
          <a:prstGeom prst="rect">
            <a:avLst/>
          </a:prstGeom>
        </p:spPr>
      </p:pic>
      <p:pic>
        <p:nvPicPr>
          <p:cNvPr id="18" name="Рисунок 17" descr="Answer6.png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55448" y="5815241"/>
            <a:ext cx="596645" cy="59664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423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27023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29395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8206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19941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9860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03724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60046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6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3" name="Рисунок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0094"/>
            <a:ext cx="596646" cy="596646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131123"/>
            <a:ext cx="596646" cy="596646"/>
          </a:xfrm>
          <a:prstGeom prst="rect">
            <a:avLst/>
          </a:prstGeom>
        </p:spPr>
      </p:pic>
      <p:pic>
        <p:nvPicPr>
          <p:cNvPr id="15" name="Рисунок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52153"/>
            <a:ext cx="596646" cy="596646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73182"/>
            <a:ext cx="596646" cy="596646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94212"/>
            <a:ext cx="596646" cy="596646"/>
          </a:xfrm>
          <a:prstGeom prst="rect">
            <a:avLst/>
          </a:prstGeom>
        </p:spPr>
      </p:pic>
      <p:pic>
        <p:nvPicPr>
          <p:cNvPr id="18" name="Рисунок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815241"/>
            <a:ext cx="596646" cy="59664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213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8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758952" y="1069848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758952" y="1774165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758952" y="2478481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758952" y="3182798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758952" y="3887114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758952" y="4591431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  <p:custDataLst>
              <p:tags r:id="rId8"/>
            </p:custDataLst>
          </p:nvPr>
        </p:nvSpPr>
        <p:spPr>
          <a:xfrm>
            <a:off x="758952" y="5295747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8"/>
            <p:custDataLst>
              <p:tags r:id="rId9"/>
            </p:custDataLst>
          </p:nvPr>
        </p:nvSpPr>
        <p:spPr>
          <a:xfrm>
            <a:off x="758952" y="6000064"/>
            <a:ext cx="8001000" cy="587731"/>
          </a:xfrm>
          <a:prstGeom prst="rect">
            <a:avLst/>
          </a:prstGeom>
        </p:spPr>
        <p:txBody>
          <a:bodyPr vert="horz" wrap="square" lIns="98412" tIns="16750" rIns="98412" bIns="1675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5" name="Рисунок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164831"/>
            <a:ext cx="397764" cy="397764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69148"/>
            <a:ext cx="397764" cy="397764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73464"/>
            <a:ext cx="397764" cy="397764"/>
          </a:xfrm>
          <a:prstGeom prst="rect">
            <a:avLst/>
          </a:prstGeom>
        </p:spPr>
      </p:pic>
      <p:pic>
        <p:nvPicPr>
          <p:cNvPr id="18" name="Рисунок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77781"/>
            <a:ext cx="397764" cy="397764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82098"/>
            <a:ext cx="397764" cy="397764"/>
          </a:xfrm>
          <a:prstGeom prst="rect">
            <a:avLst/>
          </a:prstGeom>
        </p:spPr>
      </p:pic>
      <p:pic>
        <p:nvPicPr>
          <p:cNvPr id="20" name="Рисунок 19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686414"/>
            <a:ext cx="397764" cy="397764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 userDrawn="1"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90731"/>
            <a:ext cx="397764" cy="397764"/>
          </a:xfrm>
          <a:prstGeom prst="rect">
            <a:avLst/>
          </a:prstGeom>
        </p:spPr>
      </p:pic>
      <p:pic>
        <p:nvPicPr>
          <p:cNvPr id="22" name="Рисунок 21"/>
          <p:cNvPicPr>
            <a:picLocks/>
          </p:cNvPicPr>
          <p:nvPr userDrawn="1"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6095048"/>
            <a:ext cx="397764" cy="397764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0291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95CE28-6BB3-4D21-8166-27BA261A415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D7140-8316-4537-B56E-428F758490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2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38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8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38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4.jpeg"/><Relationship Id="rId12" Type="http://schemas.openxmlformats.org/officeDocument/2006/relationships/image" Target="../media/image5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5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988552" cy="9361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cs typeface="Andalus" pitchFamily="18" charset="-78"/>
              </a:rPr>
              <a:t>Сколько изображено пассажирских автомобилей?</a:t>
            </a:r>
            <a:endParaRPr lang="ru-RU" sz="4400" b="1" dirty="0">
              <a:cs typeface="Andalus" pitchFamily="18" charset="-78"/>
            </a:endParaRPr>
          </a:p>
        </p:txBody>
      </p:sp>
      <p:pic>
        <p:nvPicPr>
          <p:cNvPr id="14" name="Picture 60" descr="http://im6-tub-ru.yandex.net/i?id=371715297-2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2067218" cy="13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2" descr="http://im7-tub-ru.yandex.net/i?id=550444098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2044248" cy="153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4" descr="http://im5-tub-ru.yandex.net/i?id=238467828-0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085184"/>
            <a:ext cx="1837527" cy="13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6" descr="http://im3-tub-ru.yandex.net/i?id=563431807-4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996952"/>
            <a:ext cx="2209626" cy="15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8" descr="http://im8-tub-ru.yandex.net/i?id=618823823-1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340768"/>
            <a:ext cx="2002904" cy="13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2" descr="http://im6-tub-ru.yandex.net/i?id=302512482-1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085184"/>
            <a:ext cx="2313753" cy="151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PICT0204"/>
          <p:cNvPicPr>
            <a:picLocks noChangeAspect="1" noChangeArrowheads="1"/>
          </p:cNvPicPr>
          <p:nvPr/>
        </p:nvPicPr>
        <p:blipFill>
          <a:blip r:embed="rId10" cstate="print"/>
          <a:srcRect b="5980"/>
          <a:stretch>
            <a:fillRect/>
          </a:stretch>
        </p:blipFill>
        <p:spPr bwMode="auto">
          <a:xfrm>
            <a:off x="6372200" y="3284984"/>
            <a:ext cx="2361222" cy="15955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17" descr="http://im8-tub-ru.yandex.net/i?id=366209863-05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27809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cs typeface="Andalus" pitchFamily="18" charset="-78"/>
              </a:rPr>
              <a:t>Все ли автомобили являются специальными?</a:t>
            </a:r>
            <a:endParaRPr lang="ru-RU" sz="4400" b="1" dirty="0">
              <a:cs typeface="Andalus" pitchFamily="18" charset="-78"/>
            </a:endParaRPr>
          </a:p>
        </p:txBody>
      </p:sp>
      <p:pic>
        <p:nvPicPr>
          <p:cNvPr id="4" name="Рисунок 3" descr="http://i90.ltalk.ru/35/24/312435/24/9349924/47311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23042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xn----dtbefq5anedeec.xn--p1ai/images/2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oyway.ru/upload/iblock/f14/f14e07a2db6500c8a5d014736f4de27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492896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edomosti.nsonews.ru/sites/default/files/styles/img_650x406/public/field/image/skoraya_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85293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айс-лист ООО Авто-Профи (Нижний Новгород) - предлагаемые товары и услуги, цены и условия поставк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797152"/>
            <a:ext cx="2876550" cy="18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lg.com.ge/web_images/136703105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509120"/>
            <a:ext cx="2448273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Найдите грузовой автомобиль </a:t>
            </a:r>
            <a:endParaRPr lang="ru-RU" sz="4400" b="1" dirty="0"/>
          </a:p>
        </p:txBody>
      </p:sp>
      <p:pic>
        <p:nvPicPr>
          <p:cNvPr id="16" name="Рисунок 15" descr="Машина грузовая tata 633 Новостной порта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аша\Downloads\2008_Gaz_Siber_009_88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6712"/>
            <a:ext cx="25922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Паша\Downloads\fonstola.ru-654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564904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Легальное такси в Череповце - Страница 3 - Фирмы, организации и предприятия города - Форумы Череповц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564904"/>
            <a:ext cx="27714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www.xn----dtbefq5anedeec.xn--p1ai/images/2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797152"/>
            <a:ext cx="2466975" cy="1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lunch-park.ru/uploads/posts/2012-10/1349515847_1714606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653136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Овал 42"/>
          <p:cNvSpPr/>
          <p:nvPr/>
        </p:nvSpPr>
        <p:spPr>
          <a:xfrm>
            <a:off x="3275856" y="155679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Овал 43"/>
          <p:cNvSpPr/>
          <p:nvPr/>
        </p:nvSpPr>
        <p:spPr>
          <a:xfrm>
            <a:off x="6876256" y="1484784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987824" y="2924944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6" name="Овал 45"/>
          <p:cNvSpPr/>
          <p:nvPr/>
        </p:nvSpPr>
        <p:spPr>
          <a:xfrm>
            <a:off x="7092280" y="299695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3635896" y="4869160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236296" y="4941168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53" name="Рисунок 5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052152"/>
            <a:ext cx="596645" cy="596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18864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Найдите легковой автомобиль</a:t>
            </a:r>
            <a:endParaRPr lang="ru-RU" sz="4400" b="1" dirty="0"/>
          </a:p>
        </p:txBody>
      </p:sp>
      <p:pic>
        <p:nvPicPr>
          <p:cNvPr id="33" name="Picture 60" descr="http://im6-tub-ru.yandex.net/i?id=371715297-2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99" y="1844824"/>
            <a:ext cx="2270915" cy="151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4" descr="http://im5-tub-ru.yandex.net/i?id=238467828-0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16" y="1234400"/>
            <a:ext cx="2018591" cy="151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6" descr="http://im3-tub-ru.yandex.net/i?id=563431807-4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53688"/>
            <a:ext cx="2290762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8" descr="http://im8-tub-ru.yandex.net/i?id=618823823-1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94" y="1285873"/>
            <a:ext cx="2200264" cy="151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0" descr="http://im7-tub-ru.yandex.net/i?id=391213362-61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16" y="2927171"/>
            <a:ext cx="2231556" cy="16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2" descr="http://im6-tub-ru.yandex.net/i?id=302512482-15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16" y="4899024"/>
            <a:ext cx="2231556" cy="146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sanitation tru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107679"/>
            <a:ext cx="2514600" cy="14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PICT02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>
            <a:fillRect/>
          </a:stretch>
        </p:blipFill>
        <p:spPr bwMode="auto">
          <a:xfrm>
            <a:off x="6357938" y="4857750"/>
            <a:ext cx="2447925" cy="1654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вал 42"/>
          <p:cNvSpPr/>
          <p:nvPr/>
        </p:nvSpPr>
        <p:spPr>
          <a:xfrm>
            <a:off x="3065782" y="120469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033902" y="132074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976920" y="420573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72000" y="310767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033902" y="3453215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944409" y="5590421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149300" y="5823941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871814" y="501435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Текст 5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" name="Рисунок 6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73464"/>
            <a:ext cx="397764" cy="397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8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6"/>
  <p:tag name="CORRECTANSW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8"/>
  <p:tag name="CORRECTANSWER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6</ChoicesCount>
  <Orientation>Left</Orientation>
</Layout>
</file>

<file path=customXml/item10.xml><?xml version="1.0" encoding="utf-8"?>
<Layout>
  <Type>Drawing</Type>
  <ChoicesCount>0</ChoicesCount>
  <Orientation>Left</Orientation>
</Layout>
</file>

<file path=customXml/item11.xml><?xml version="1.0" encoding="utf-8"?>
<Layout>
  <Type>Drawing</Type>
  <ChoicesCount>0</ChoicesCount>
  <Orientation>Left</Orientation>
</Layout>
</file>

<file path=customXml/item12.xml><?xml version="1.0" encoding="utf-8"?>
<Layout>
  <Type>Drawing</Type>
  <ChoicesCount>0</ChoicesCount>
  <Orientation>Left</Orientation>
</Layout>
</file>

<file path=customXml/item13.xml><?xml version="1.0" encoding="utf-8"?>
<Layout>
  <Type>Drawing</Type>
  <ChoicesCount>0</ChoicesCount>
  <Orientation>Left</Orientation>
</Layout>
</file>

<file path=customXml/item14.xml><?xml version="1.0" encoding="utf-8"?>
<Layout>
  <Type>MultipleChoice</Type>
  <ChoicesCount>6</ChoicesCount>
  <Orientation>Left</Orientation>
</Layout>
</file>

<file path=customXml/item15.xml><?xml version="1.0" encoding="utf-8"?>
<Layout>
  <Type>MultipleChoice</Type>
  <ChoicesCount>8</ChoicesCount>
  <Orientation>Left</Orientation>
</Layout>
</file>

<file path=customXml/item2.xml><?xml version="1.0" encoding="utf-8"?>
<Layout>
  <Type>YesNo</Type>
  <ChoicesCount>2</ChoicesCount>
  <Orientation>Left</Orientation>
</Layout>
</file>

<file path=customXml/item3.xml><?xml version="1.0" encoding="utf-8"?>
<Layout>
  <Type>MultipleChoice</Type>
  <ChoicesCount>5</ChoicesCount>
  <Orientation>Left</Orientation>
</Layout>
</file>

<file path=customXml/item4.xml><?xml version="1.0" encoding="utf-8"?>
<Layout>
  <Type>MultipleChoice</Type>
  <ChoicesCount>6</ChoicesCount>
  <Orientation>Left</Orientation>
</Layout>
</file>

<file path=customXml/item5.xml><?xml version="1.0" encoding="utf-8"?>
<Layout>
  <Type>YesNo</Type>
  <ChoicesCount>2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7.xml><?xml version="1.0" encoding="utf-8"?>
<Layout>
  <Type>YesNo</Type>
  <ChoicesCount>2</ChoicesCount>
  <Orientation>Left</Orientation>
</Layout>
</file>

<file path=customXml/item8.xml><?xml version="1.0" encoding="utf-8"?>
<Layout>
  <Type>YesNo</Type>
  <ChoicesCount>2</ChoicesCount>
  <Orientation>Left</Orientation>
</Layout>
</file>

<file path=customXml/item9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C11D6A14-FD94-4AC4-8A39-C12EF69FCFED}">
  <ds:schemaRefs/>
</ds:datastoreItem>
</file>

<file path=customXml/itemProps10.xml><?xml version="1.0" encoding="utf-8"?>
<ds:datastoreItem xmlns:ds="http://schemas.openxmlformats.org/officeDocument/2006/customXml" ds:itemID="{5F42110E-87D2-4B29-9386-798AA629F667}">
  <ds:schemaRefs/>
</ds:datastoreItem>
</file>

<file path=customXml/itemProps11.xml><?xml version="1.0" encoding="utf-8"?>
<ds:datastoreItem xmlns:ds="http://schemas.openxmlformats.org/officeDocument/2006/customXml" ds:itemID="{8D8E331E-534F-4D6A-9128-5735A6CF7843}">
  <ds:schemaRefs/>
</ds:datastoreItem>
</file>

<file path=customXml/itemProps12.xml><?xml version="1.0" encoding="utf-8"?>
<ds:datastoreItem xmlns:ds="http://schemas.openxmlformats.org/officeDocument/2006/customXml" ds:itemID="{938BB448-6BDD-449D-B32D-8D8BF175915C}">
  <ds:schemaRefs/>
</ds:datastoreItem>
</file>

<file path=customXml/itemProps13.xml><?xml version="1.0" encoding="utf-8"?>
<ds:datastoreItem xmlns:ds="http://schemas.openxmlformats.org/officeDocument/2006/customXml" ds:itemID="{88C3D048-2097-4B37-8C1F-2119F59C2366}">
  <ds:schemaRefs/>
</ds:datastoreItem>
</file>

<file path=customXml/itemProps14.xml><?xml version="1.0" encoding="utf-8"?>
<ds:datastoreItem xmlns:ds="http://schemas.openxmlformats.org/officeDocument/2006/customXml" ds:itemID="{87E97940-2443-4CEB-947B-39635850C689}">
  <ds:schemaRefs/>
</ds:datastoreItem>
</file>

<file path=customXml/itemProps15.xml><?xml version="1.0" encoding="utf-8"?>
<ds:datastoreItem xmlns:ds="http://schemas.openxmlformats.org/officeDocument/2006/customXml" ds:itemID="{0E6B9495-3F7A-4514-B6E6-2F9FF0AB0696}">
  <ds:schemaRefs/>
</ds:datastoreItem>
</file>

<file path=customXml/itemProps2.xml><?xml version="1.0" encoding="utf-8"?>
<ds:datastoreItem xmlns:ds="http://schemas.openxmlformats.org/officeDocument/2006/customXml" ds:itemID="{9DFCBC30-17A5-4173-9AD2-7ECFCADCEF28}">
  <ds:schemaRefs/>
</ds:datastoreItem>
</file>

<file path=customXml/itemProps3.xml><?xml version="1.0" encoding="utf-8"?>
<ds:datastoreItem xmlns:ds="http://schemas.openxmlformats.org/officeDocument/2006/customXml" ds:itemID="{F5EC6277-7ACC-4335-A5B2-03E7C05CFF42}">
  <ds:schemaRefs/>
</ds:datastoreItem>
</file>

<file path=customXml/itemProps4.xml><?xml version="1.0" encoding="utf-8"?>
<ds:datastoreItem xmlns:ds="http://schemas.openxmlformats.org/officeDocument/2006/customXml" ds:itemID="{4EAA395E-1E6C-4378-A75B-E744A4C22B78}">
  <ds:schemaRefs/>
</ds:datastoreItem>
</file>

<file path=customXml/itemProps5.xml><?xml version="1.0" encoding="utf-8"?>
<ds:datastoreItem xmlns:ds="http://schemas.openxmlformats.org/officeDocument/2006/customXml" ds:itemID="{9D6516CA-4DD9-4934-8EE5-79B5CC56F52D}">
  <ds:schemaRefs/>
</ds:datastoreItem>
</file>

<file path=customXml/itemProps6.xml><?xml version="1.0" encoding="utf-8"?>
<ds:datastoreItem xmlns:ds="http://schemas.openxmlformats.org/officeDocument/2006/customXml" ds:itemID="{9231C266-4999-4A0E-A132-0EF524D24DAA}">
  <ds:schemaRefs/>
</ds:datastoreItem>
</file>

<file path=customXml/itemProps7.xml><?xml version="1.0" encoding="utf-8"?>
<ds:datastoreItem xmlns:ds="http://schemas.openxmlformats.org/officeDocument/2006/customXml" ds:itemID="{F9BF0BC4-49C2-4CA6-8180-B7ABD98722B0}">
  <ds:schemaRefs/>
</ds:datastoreItem>
</file>

<file path=customXml/itemProps8.xml><?xml version="1.0" encoding="utf-8"?>
<ds:datastoreItem xmlns:ds="http://schemas.openxmlformats.org/officeDocument/2006/customXml" ds:itemID="{EBBCF706-63BC-49A2-9DCC-D7584FFFE981}">
  <ds:schemaRefs/>
</ds:datastoreItem>
</file>

<file path=customXml/itemProps9.xml><?xml version="1.0" encoding="utf-8"?>
<ds:datastoreItem xmlns:ds="http://schemas.openxmlformats.org/officeDocument/2006/customXml" ds:itemID="{7CDEFB7B-ADD0-483D-820B-EBAFD50016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31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Паша</dc:creator>
  <cp:lastModifiedBy>Дом</cp:lastModifiedBy>
  <cp:revision>7</cp:revision>
  <dcterms:created xsi:type="dcterms:W3CDTF">2015-04-20T20:16:07Z</dcterms:created>
  <dcterms:modified xsi:type="dcterms:W3CDTF">2015-04-23T18:58:23Z</dcterms:modified>
</cp:coreProperties>
</file>