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64" r:id="rId5"/>
    <p:sldId id="265" r:id="rId6"/>
    <p:sldId id="266" r:id="rId7"/>
    <p:sldId id="267" r:id="rId8"/>
    <p:sldId id="258" r:id="rId9"/>
    <p:sldId id="268" r:id="rId10"/>
    <p:sldId id="270" r:id="rId11"/>
    <p:sldId id="271" r:id="rId12"/>
    <p:sldId id="272" r:id="rId13"/>
    <p:sldId id="274" r:id="rId14"/>
    <p:sldId id="273" r:id="rId15"/>
    <p:sldId id="276" r:id="rId16"/>
    <p:sldId id="275" r:id="rId17"/>
    <p:sldId id="278" r:id="rId18"/>
    <p:sldId id="280" r:id="rId19"/>
    <p:sldId id="277" r:id="rId20"/>
    <p:sldId id="281" r:id="rId21"/>
    <p:sldId id="279" r:id="rId22"/>
    <p:sldId id="284" r:id="rId23"/>
    <p:sldId id="283" r:id="rId24"/>
    <p:sldId id="282" r:id="rId25"/>
    <p:sldId id="286" r:id="rId26"/>
    <p:sldId id="285" r:id="rId27"/>
    <p:sldId id="290" r:id="rId28"/>
    <p:sldId id="289" r:id="rId29"/>
    <p:sldId id="288" r:id="rId30"/>
    <p:sldId id="287" r:id="rId31"/>
    <p:sldId id="26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CEB8-F64B-4DBC-AE74-CC28D3CDB6F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CB07-B33F-41D5-9E71-90885ADE6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5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CB07-B33F-41D5-9E71-90885ADE65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E2BA-EECE-4002-ADE3-E24E53E93BA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4ED3-FC17-4504-B541-4A101E3C1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0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2936-739C-4CEA-A822-B5DB02B41FF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1FA1-F009-435C-B0D7-F492E3AD2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4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DAFB-6F45-4A5A-B0BF-C902D31AE9B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3FF5-FFF1-41F7-AD12-E987E12BF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0B45-6A95-4D24-9CCE-A9005F117FD7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FF6F-4195-41C7-BBE1-FF521667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AA91-EC9F-4BDD-B22A-619AB94BA6A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FB62-0F19-433A-A9BC-DB817A82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1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BC1C-4FC5-492C-A43F-E9ECF02B5437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9911-4FCE-49C5-A810-13D7E2768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7076-01CA-48D8-B0F5-9E2A426C83E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34BE-28B9-49A7-BE48-41FB0FF37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FBE-05DC-4E67-B95E-68776CF4BDB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FF04-0D87-434C-8E5F-52AB7DF04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5B93-921C-401D-9399-64AC28B0C6C0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D52D-7578-4E0A-BEC4-1DF72152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1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B64F-5AEB-49BE-8791-7C184A9EBC7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C12E-AB1C-457C-A543-B824C71E4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1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840C-97A4-44EB-A052-C56CBDECC10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CA70-59D6-4B74-B688-AD5DC1729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DEA836-53FE-4CEE-93E4-3B78DB1923BA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A2ED84-D73C-4553-9CED-7D7158A02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1150"/>
            <a:ext cx="8156575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050" y="908050"/>
            <a:ext cx="7772400" cy="2736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МИРА</a:t>
            </a:r>
            <a:br>
              <a:rPr lang="ru-RU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Окружающий </a:t>
            </a:r>
            <a:r>
              <a:rPr lang="ru-RU" sz="6000" b="1" dirty="0">
                <a:solidFill>
                  <a:srgbClr val="00B050"/>
                </a:solidFill>
              </a:rPr>
              <a:t>мир</a:t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>2 </a:t>
            </a:r>
            <a:r>
              <a:rPr lang="ru-RU" sz="6000" b="1" dirty="0" smtClean="0">
                <a:solidFill>
                  <a:srgbClr val="00B050"/>
                </a:solidFill>
              </a:rPr>
              <a:t>класс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4149725"/>
            <a:ext cx="5329237" cy="2087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Автор работы: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учитель начальных классов МБОУ </a:t>
            </a:r>
            <a:r>
              <a:rPr lang="ru-RU" smtClean="0">
                <a:solidFill>
                  <a:schemeClr val="tx1"/>
                </a:solidFill>
              </a:rPr>
              <a:t>«Арх-Голицинская </a:t>
            </a:r>
            <a:r>
              <a:rPr lang="ru-RU" dirty="0" smtClean="0">
                <a:solidFill>
                  <a:schemeClr val="tx1"/>
                </a:solidFill>
              </a:rPr>
              <a:t>СОШ» Ефремова Ольга Алексеевна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2014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3203575" y="3381375"/>
            <a:ext cx="5568950" cy="3071813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</a:rPr>
              <a:t>Франция - небольшая страна, вся Франция не больше чем одна область России. Тем не менее Франция имеет семь горных хребтов и пять основных речных систем.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575" y="328613"/>
            <a:ext cx="52439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82" y="300038"/>
            <a:ext cx="8155148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611188" y="300038"/>
            <a:ext cx="3889375" cy="2984500"/>
          </a:xfrm>
        </p:spPr>
        <p:txBody>
          <a:bodyPr/>
          <a:lstStyle/>
          <a:p>
            <a:pPr algn="l" eaLnBrk="1" hangingPunct="1"/>
            <a:r>
              <a:rPr lang="ru-RU" sz="2400" smtClean="0"/>
              <a:t>На берегу Сены стоит Эйфелева башня – символ Парижа. Высота её вместе с новой антенной составляет 324 метра. Башня является самой посещаемой достопримечательностью мира.</a:t>
            </a:r>
            <a:endParaRPr lang="ru-RU" sz="2400" b="1" smtClean="0">
              <a:solidFill>
                <a:srgbClr val="00B050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688" y="851915"/>
            <a:ext cx="4248150" cy="504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4691063" y="836613"/>
            <a:ext cx="4081462" cy="4824412"/>
          </a:xfrm>
        </p:spPr>
        <p:txBody>
          <a:bodyPr/>
          <a:lstStyle/>
          <a:p>
            <a:pPr algn="l" eaLnBrk="1" hangingPunct="1"/>
            <a:r>
              <a:rPr lang="ru-RU" sz="2800" smtClean="0"/>
              <a:t>Один из крупнейших художественных музеев мира – Лувр находится в Париже. Здание Лувра это старинный королевский дворец. Стеклянная пирамида во дворе Наполеона, служит главным входом в Лувр и является одним из символов Парижа</a:t>
            </a:r>
            <a:endParaRPr lang="ru-RU" sz="2800" b="1" smtClean="0">
              <a:solidFill>
                <a:srgbClr val="00B05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297300"/>
            <a:ext cx="3816350" cy="29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309563"/>
            <a:ext cx="7845425" cy="887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466" y="1196975"/>
            <a:ext cx="453191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8016875" cy="2232025"/>
          </a:xfrm>
        </p:spPr>
        <p:txBody>
          <a:bodyPr/>
          <a:lstStyle/>
          <a:p>
            <a:pPr algn="l" eaLnBrk="1" hangingPunct="1"/>
            <a:r>
              <a:rPr lang="ru-RU" sz="2800" b="1" smtClean="0"/>
              <a:t>Великобритания –</a:t>
            </a:r>
            <a:r>
              <a:rPr lang="ru-RU" sz="2800" smtClean="0"/>
              <a:t>островное государство в Западной Европе. В состав Соединённого Королевства входят Англия, Шотландия, Уэльс, Северная Ирландия. На реке Темзе</a:t>
            </a:r>
            <a:r>
              <a:rPr lang="ru-RU" sz="2800" b="1" smtClean="0"/>
              <a:t>, </a:t>
            </a:r>
            <a:r>
              <a:rPr lang="ru-RU" sz="2800" smtClean="0"/>
              <a:t>расположена столица Великобритании – Лондон. </a:t>
            </a:r>
            <a:endParaRPr lang="ru-RU" sz="2800" b="1" smtClean="0">
              <a:solidFill>
                <a:srgbClr val="00B05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636838"/>
            <a:ext cx="5422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98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4105275" cy="2544762"/>
          </a:xfrm>
        </p:spPr>
        <p:txBody>
          <a:bodyPr/>
          <a:lstStyle/>
          <a:p>
            <a:pPr algn="l" eaLnBrk="1" hangingPunct="1"/>
            <a:r>
              <a:rPr lang="ru-RU" sz="2800" smtClean="0"/>
              <a:t>Биг-Бен — колокольная башня в Лондоне. Часовая башня возвышается на 98 метров над набережной Темзы. Циферблаты Биг-Бена смотрят на все 4 стороны света</a:t>
            </a:r>
            <a:endParaRPr lang="ru-RU" sz="2800" b="1" smtClean="0">
              <a:solidFill>
                <a:srgbClr val="00B05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701675"/>
            <a:ext cx="409575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1591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611188" y="315913"/>
            <a:ext cx="8161337" cy="9525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Тауэрский мост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511"/>
          <a:stretch>
            <a:fillRect/>
          </a:stretch>
        </p:blipFill>
        <p:spPr bwMode="auto">
          <a:xfrm>
            <a:off x="481806" y="1124744"/>
            <a:ext cx="84201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611188" y="309563"/>
            <a:ext cx="8161337" cy="12017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Гайд-парк – королевский парк в центре Лондона.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0" y="1520825"/>
            <a:ext cx="8161337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8161337" cy="9366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Япония.</a:t>
            </a:r>
            <a:br>
              <a:rPr lang="ru-RU" sz="4000" b="1" smtClean="0">
                <a:solidFill>
                  <a:srgbClr val="00B050"/>
                </a:solidFill>
              </a:rPr>
            </a:br>
            <a:r>
              <a:rPr lang="ru-RU" sz="4000" b="1" smtClean="0">
                <a:solidFill>
                  <a:srgbClr val="00B050"/>
                </a:solidFill>
              </a:rPr>
              <a:t> Столица Японии – город Токио.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25575"/>
            <a:ext cx="45593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3481388" y="541338"/>
            <a:ext cx="5280025" cy="5905500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solidFill>
                  <a:srgbClr val="00B050"/>
                </a:solidFill>
                <a:latin typeface="Helvetica Neue"/>
              </a:rPr>
              <a:t>В Токио соседствуют памятники старины (замок, где расположена императорская резиденция) и современные здания высотой в 40-60 этажей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.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63913"/>
            <a:ext cx="28479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9563"/>
            <a:ext cx="28479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3375"/>
            <a:ext cx="81518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997825" cy="12954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solidFill>
                  <a:srgbClr val="00B050"/>
                </a:solidFill>
              </a:rPr>
              <a:t>Неведомые страны 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4100" name="Picture 4" descr="http://im6-tub-ru.yandex.net/i?id=356794488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5472113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3276600" y="836613"/>
            <a:ext cx="5495925" cy="4824412"/>
          </a:xfrm>
        </p:spPr>
        <p:txBody>
          <a:bodyPr/>
          <a:lstStyle/>
          <a:p>
            <a:pPr algn="l" eaLnBrk="1" hangingPunct="1"/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134" y="309563"/>
            <a:ext cx="829227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3276600" y="836613"/>
            <a:ext cx="5495925" cy="4824412"/>
          </a:xfrm>
        </p:spPr>
        <p:txBody>
          <a:bodyPr/>
          <a:lstStyle/>
          <a:p>
            <a:pPr algn="l" eaLnBrk="1" hangingPunct="1"/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202970"/>
            <a:ext cx="8208962" cy="665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13" y="476250"/>
            <a:ext cx="8155149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595313" y="476250"/>
            <a:ext cx="3616325" cy="28813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КИМОНО -</a:t>
            </a:r>
            <a:br>
              <a:rPr lang="ru-RU" sz="4000" b="1" smtClean="0">
                <a:solidFill>
                  <a:srgbClr val="00B050"/>
                </a:solidFill>
              </a:rPr>
            </a:br>
            <a:r>
              <a:rPr lang="ru-RU" sz="4000" smtClean="0"/>
              <a:t>национальная одежда японцев </a:t>
            </a:r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789" y="476250"/>
            <a:ext cx="3168472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630238" y="309563"/>
            <a:ext cx="8142287" cy="11033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Вулкан Фудзияма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51" y="1052513"/>
            <a:ext cx="8135061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ctrTitle"/>
          </p:nvPr>
        </p:nvSpPr>
        <p:spPr>
          <a:xfrm>
            <a:off x="611188" y="309563"/>
            <a:ext cx="8353425" cy="1103312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B050"/>
                </a:solidFill>
              </a:rPr>
              <a:t> Китай – очень древнее государство.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1412875"/>
            <a:ext cx="1790700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113" y="1653195"/>
            <a:ext cx="5713412" cy="43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555625" y="115888"/>
            <a:ext cx="8216900" cy="12969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Великая китайская стена.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800" smtClean="0"/>
              <a:t>Стена протянулась на 8851,8 км.</a:t>
            </a:r>
            <a:endParaRPr lang="ru-RU" sz="2800" b="1" smtClean="0">
              <a:solidFill>
                <a:srgbClr val="00B05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25" y="1270476"/>
            <a:ext cx="8204200" cy="53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ctrTitle"/>
          </p:nvPr>
        </p:nvSpPr>
        <p:spPr>
          <a:xfrm>
            <a:off x="3276600" y="836613"/>
            <a:ext cx="5495925" cy="4824412"/>
          </a:xfrm>
        </p:spPr>
        <p:txBody>
          <a:bodyPr/>
          <a:lstStyle/>
          <a:p>
            <a:pPr algn="l" eaLnBrk="1" hangingPunct="1"/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627" y="309563"/>
            <a:ext cx="8694314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ctrTitle"/>
          </p:nvPr>
        </p:nvSpPr>
        <p:spPr>
          <a:xfrm>
            <a:off x="1908175" y="476250"/>
            <a:ext cx="2376488" cy="129698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B050"/>
                </a:solidFill>
              </a:rPr>
              <a:t>Индия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538" y="466725"/>
            <a:ext cx="4171949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538" y="17002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ctrTitle"/>
          </p:nvPr>
        </p:nvSpPr>
        <p:spPr>
          <a:xfrm>
            <a:off x="3276600" y="3213100"/>
            <a:ext cx="5495925" cy="3095625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</a:rPr>
              <a:t>Индии насчитывает тысячи лет. В глубине страны расположены древние индийские крепости, храмы, города, и среди них столица – Дели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00" y="404813"/>
            <a:ext cx="3671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265" y="449263"/>
            <a:ext cx="331679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3276600" y="836613"/>
            <a:ext cx="5495925" cy="4824412"/>
          </a:xfrm>
        </p:spPr>
        <p:txBody>
          <a:bodyPr/>
          <a:lstStyle/>
          <a:p>
            <a:pPr algn="l" eaLnBrk="1" hangingPunct="1"/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274" y="309563"/>
            <a:ext cx="8527164" cy="62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3375"/>
            <a:ext cx="81534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295400"/>
          </a:xfrm>
        </p:spPr>
        <p:txBody>
          <a:bodyPr/>
          <a:lstStyle/>
          <a:p>
            <a:pPr eaLnBrk="1" hangingPunct="1"/>
            <a:r>
              <a:rPr lang="ru-RU" sz="4800" b="1" u="sng" smtClean="0">
                <a:solidFill>
                  <a:srgbClr val="00B050"/>
                </a:solidFill>
              </a:rPr>
              <a:t>Неведомые страны </a:t>
            </a:r>
            <a:r>
              <a:rPr lang="ru-RU" sz="4800" b="1" smtClean="0">
                <a:solidFill>
                  <a:srgbClr val="00B050"/>
                </a:solidFill>
              </a:rPr>
              <a:t/>
            </a:r>
            <a:br>
              <a:rPr lang="ru-RU" sz="4800" b="1" smtClean="0">
                <a:solidFill>
                  <a:srgbClr val="00B050"/>
                </a:solidFill>
              </a:rPr>
            </a:br>
            <a:r>
              <a:rPr lang="ru-RU" sz="4000" smtClean="0">
                <a:solidFill>
                  <a:srgbClr val="00B050"/>
                </a:solidFill>
              </a:rPr>
              <a:t>Александр Дольский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1844675"/>
            <a:ext cx="5759450" cy="43926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Так легко перенестись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далёкие неведомые страны.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Нужно лишь закрыть глаза,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Представить себе пальмы и лианы.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Горы вдалеке, вокруг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Диковинные бабочки и птицы,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Синие озёра, водопад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Гремит и радуга искрится.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1"/>
          <p:cNvSpPr>
            <a:spLocks noGrp="1"/>
          </p:cNvSpPr>
          <p:nvPr>
            <p:ph type="ctrTitle"/>
          </p:nvPr>
        </p:nvSpPr>
        <p:spPr>
          <a:xfrm>
            <a:off x="3276600" y="836613"/>
            <a:ext cx="5495925" cy="4824412"/>
          </a:xfrm>
        </p:spPr>
        <p:txBody>
          <a:bodyPr/>
          <a:lstStyle/>
          <a:p>
            <a:pPr algn="l" eaLnBrk="1" hangingPunct="1"/>
            <a:endParaRPr lang="ru-RU" sz="4000" b="1" smtClean="0">
              <a:solidFill>
                <a:srgbClr val="00B050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16" y="325951"/>
            <a:ext cx="81939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1"/>
          <p:cNvSpPr>
            <a:spLocks noGrp="1"/>
          </p:cNvSpPr>
          <p:nvPr>
            <p:ph type="ctrTitle"/>
          </p:nvPr>
        </p:nvSpPr>
        <p:spPr>
          <a:xfrm>
            <a:off x="827088" y="549275"/>
            <a:ext cx="4249737" cy="1943100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B050"/>
                </a:solidFill>
              </a:rPr>
              <a:t/>
            </a:r>
            <a:br>
              <a:rPr lang="ru-RU" sz="4000" b="1" smtClean="0">
                <a:solidFill>
                  <a:srgbClr val="00B050"/>
                </a:solidFill>
              </a:rPr>
            </a:br>
            <a:r>
              <a:rPr lang="ru-RU" sz="4000" b="1" smtClean="0">
                <a:solidFill>
                  <a:srgbClr val="00B050"/>
                </a:solidFill>
              </a:rPr>
              <a:t>1. Рассмотрите политическую карту в учебнике.</a:t>
            </a:r>
            <a:br>
              <a:rPr lang="ru-RU" sz="4000" b="1" smtClean="0">
                <a:solidFill>
                  <a:srgbClr val="00B050"/>
                </a:solidFill>
              </a:rPr>
            </a:br>
            <a:endParaRPr lang="ru-RU" sz="4000" b="1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3644900"/>
            <a:ext cx="5753100" cy="24479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</a:rPr>
              <a:t>2. Покажите друг-другу страны, с которыми мы сегодня познакомились.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3" name="Picture 4" descr="http://www.freelancejob.ru/upload/711/29379725921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34963"/>
            <a:ext cx="39163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3375"/>
            <a:ext cx="81518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997825" cy="12954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solidFill>
                  <a:srgbClr val="00B050"/>
                </a:solidFill>
              </a:rPr>
              <a:t>Неведомые страны 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5124" name="Picture 2" descr="http://im5-tub-ru.yandex.net/i?id=111353418-1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52816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3375"/>
            <a:ext cx="81518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997825" cy="12954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solidFill>
                  <a:srgbClr val="00B050"/>
                </a:solidFill>
              </a:rPr>
              <a:t>Неведомые страны 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6148" name="Picture 6" descr="http://im3-tub-ru.yandex.net/i?id=150635990-0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133600"/>
            <a:ext cx="55149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23" y="333375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997825" cy="12954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solidFill>
                  <a:srgbClr val="00B050"/>
                </a:solidFill>
              </a:rPr>
              <a:t>Неведомые страны 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7172" name="Picture 8" descr="http://im3-tub-ru.yandex.net/i?id=18320687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989138"/>
            <a:ext cx="5497513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33375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2411413" y="307975"/>
            <a:ext cx="6361112" cy="5688013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B050"/>
                </a:solidFill>
              </a:rPr>
              <a:t>Карты, на которых изображены разные страны, называются </a:t>
            </a:r>
            <a:r>
              <a:rPr lang="ru-RU" sz="6000" b="1" u="sng" dirty="0" smtClean="0">
                <a:solidFill>
                  <a:srgbClr val="FF0000"/>
                </a:solidFill>
              </a:rPr>
              <a:t>политическими.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3375"/>
            <a:ext cx="81597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19" y="326825"/>
            <a:ext cx="8212137" cy="61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35" y="309563"/>
            <a:ext cx="815304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3276600" y="476250"/>
            <a:ext cx="5495925" cy="8651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ФРАНЦИЯ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4250" y="1487489"/>
            <a:ext cx="5219700" cy="47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491314"/>
            <a:ext cx="1584325" cy="267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311</Words>
  <Application>Microsoft Office PowerPoint</Application>
  <PresentationFormat>Экран (4:3)</PresentationFormat>
  <Paragraphs>39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СТРАНЫ МИРА Окружающий мир 2 класс </vt:lpstr>
      <vt:lpstr>Неведомые страны </vt:lpstr>
      <vt:lpstr>Неведомые страны  Александр Дольский</vt:lpstr>
      <vt:lpstr>Неведомые страны </vt:lpstr>
      <vt:lpstr>Неведомые страны </vt:lpstr>
      <vt:lpstr>Неведомые страны </vt:lpstr>
      <vt:lpstr>Карты, на которых изображены разные страны, называются политическими.</vt:lpstr>
      <vt:lpstr>Презентация PowerPoint</vt:lpstr>
      <vt:lpstr>ФРАНЦИЯ</vt:lpstr>
      <vt:lpstr>Франция - небольшая страна, вся Франция не больше чем одна область России. Тем не менее Франция имеет семь горных хребтов и пять основных речных систем.</vt:lpstr>
      <vt:lpstr>На берегу Сены стоит Эйфелева башня – символ Парижа. Высота её вместе с новой антенной составляет 324 метра. Башня является самой посещаемой достопримечательностью мира.</vt:lpstr>
      <vt:lpstr>Один из крупнейших художественных музеев мира – Лувр находится в Париже. Здание Лувра это старинный королевский дворец. Стеклянная пирамида во дворе Наполеона, служит главным входом в Лувр и является одним из символов Парижа</vt:lpstr>
      <vt:lpstr>ВЕЛИКОБРИТАНИЯ</vt:lpstr>
      <vt:lpstr>Великобритания –островное государство в Западной Европе. В состав Соединённого Королевства входят Англия, Шотландия, Уэльс, Северная Ирландия. На реке Темзе, расположена столица Великобритании – Лондон. </vt:lpstr>
      <vt:lpstr>Биг-Бен — колокольная башня в Лондоне. Часовая башня возвышается на 98 метров над набережной Темзы. Циферблаты Биг-Бена смотрят на все 4 стороны света</vt:lpstr>
      <vt:lpstr>Тауэрский мост</vt:lpstr>
      <vt:lpstr>Гайд-парк – королевский парк в центре Лондона. </vt:lpstr>
      <vt:lpstr>Япония.  Столица Японии – город Токио. </vt:lpstr>
      <vt:lpstr>В Токио соседствуют памятники старины (замок, где расположена императорская резиденция) и современные здания высотой в 40-60 этажей.</vt:lpstr>
      <vt:lpstr>Презентация PowerPoint</vt:lpstr>
      <vt:lpstr>Презентация PowerPoint</vt:lpstr>
      <vt:lpstr>КИМОНО - национальная одежда японцев </vt:lpstr>
      <vt:lpstr>Вулкан Фудзияма</vt:lpstr>
      <vt:lpstr> Китай – очень древнее государство. </vt:lpstr>
      <vt:lpstr>Великая китайская стена.  Стена протянулась на 8851,8 км.</vt:lpstr>
      <vt:lpstr>Презентация PowerPoint</vt:lpstr>
      <vt:lpstr>Индия</vt:lpstr>
      <vt:lpstr>Индии насчитывает тысячи лет. В глубине страны расположены древние индийские крепости, храмы, города, и среди них столица – Дели</vt:lpstr>
      <vt:lpstr>Презентация PowerPoint</vt:lpstr>
      <vt:lpstr>Презентация PowerPoint</vt:lpstr>
      <vt:lpstr> 1. Рассмотрите политическую карту в учебнике.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МИРА  Окружающий мир 2 класс</dc:title>
  <dc:creator>1</dc:creator>
  <cp:lastModifiedBy>1</cp:lastModifiedBy>
  <cp:revision>27</cp:revision>
  <dcterms:created xsi:type="dcterms:W3CDTF">2014-05-20T17:14:30Z</dcterms:created>
  <dcterms:modified xsi:type="dcterms:W3CDTF">2015-08-28T19:51:04Z</dcterms:modified>
</cp:coreProperties>
</file>