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713C-F100-47B6-9EFC-B549BF86FB7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B4AE9-F4F3-4361-B40E-D938DBA75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713C-F100-47B6-9EFC-B549BF86FB7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B4AE9-F4F3-4361-B40E-D938DBA75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713C-F100-47B6-9EFC-B549BF86FB7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B4AE9-F4F3-4361-B40E-D938DBA75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713C-F100-47B6-9EFC-B549BF86FB7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B4AE9-F4F3-4361-B40E-D938DBA75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713C-F100-47B6-9EFC-B549BF86FB7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B4AE9-F4F3-4361-B40E-D938DBA75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713C-F100-47B6-9EFC-B549BF86FB7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B4AE9-F4F3-4361-B40E-D938DBA75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713C-F100-47B6-9EFC-B549BF86FB7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B4AE9-F4F3-4361-B40E-D938DBA75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713C-F100-47B6-9EFC-B549BF86FB7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B4AE9-F4F3-4361-B40E-D938DBA75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713C-F100-47B6-9EFC-B549BF86FB7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B4AE9-F4F3-4361-B40E-D938DBA75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713C-F100-47B6-9EFC-B549BF86FB7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B4AE9-F4F3-4361-B40E-D938DBA75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0713C-F100-47B6-9EFC-B549BF86FB7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B4AE9-F4F3-4361-B40E-D938DBA75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0713C-F100-47B6-9EFC-B549BF86FB7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B4AE9-F4F3-4361-B40E-D938DBA75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Информация - Каталог статей - Сайт МБОУ &quot;СОШ 1 р. п. Самойло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05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олилиния 14"/>
          <p:cNvSpPr/>
          <p:nvPr/>
        </p:nvSpPr>
        <p:spPr>
          <a:xfrm rot="300000">
            <a:off x="1446809" y="2449059"/>
            <a:ext cx="2346543" cy="1092858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Рома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олилиния 15"/>
          <p:cNvSpPr/>
          <p:nvPr/>
        </p:nvSpPr>
        <p:spPr>
          <a:xfrm rot="1620000">
            <a:off x="1739816" y="1957893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  <a:solidFill>
            <a:srgbClr val="FF5D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Таня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олилиния 17"/>
          <p:cNvSpPr/>
          <p:nvPr/>
        </p:nvSpPr>
        <p:spPr>
          <a:xfrm rot="-4920000">
            <a:off x="3022893" y="5272699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  <a:solidFill>
            <a:srgbClr val="FF5D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Диана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6" name="Полилиния 25"/>
          <p:cNvSpPr/>
          <p:nvPr/>
        </p:nvSpPr>
        <p:spPr>
          <a:xfrm rot="2640000">
            <a:off x="2173940" y="1570414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  <a:solidFill>
            <a:srgbClr val="FF5D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Люба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0" name="Полилиния 29"/>
          <p:cNvSpPr/>
          <p:nvPr/>
        </p:nvSpPr>
        <p:spPr>
          <a:xfrm rot="-3720000">
            <a:off x="2394769" y="5045591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Тимофей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4" name="Полилиния 33"/>
          <p:cNvSpPr/>
          <p:nvPr/>
        </p:nvSpPr>
        <p:spPr>
          <a:xfrm rot="3960000">
            <a:off x="2790848" y="1296409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Дима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3" name="Полилиния 32"/>
          <p:cNvSpPr/>
          <p:nvPr/>
        </p:nvSpPr>
        <p:spPr>
          <a:xfrm rot="-2340000">
            <a:off x="1557993" y="4189630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Ян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5" name="Полилиния 34"/>
          <p:cNvSpPr/>
          <p:nvPr/>
        </p:nvSpPr>
        <p:spPr>
          <a:xfrm rot="-1560000">
            <a:off x="1380379" y="3600007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  <a:solidFill>
            <a:srgbClr val="FF5D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Даша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9" name="Полилиния 38"/>
          <p:cNvSpPr/>
          <p:nvPr/>
        </p:nvSpPr>
        <p:spPr>
          <a:xfrm rot="-4920000" flipH="1">
            <a:off x="3382935" y="1168243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Вагиф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0" name="Полилиния 39"/>
          <p:cNvSpPr/>
          <p:nvPr/>
        </p:nvSpPr>
        <p:spPr>
          <a:xfrm rot="-3180000" flipH="1">
            <a:off x="4100275" y="978773"/>
            <a:ext cx="2566694" cy="1541000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  <a:solidFill>
            <a:srgbClr val="FF5D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 Лиза,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 Ксюша, Аня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1" name="Полилиния 40"/>
          <p:cNvSpPr/>
          <p:nvPr/>
        </p:nvSpPr>
        <p:spPr>
          <a:xfrm rot="-1560000" flipH="1">
            <a:off x="4908770" y="1799805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  <a:solidFill>
            <a:srgbClr val="FF5D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Маша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2" name="Полилиния 41"/>
          <p:cNvSpPr/>
          <p:nvPr/>
        </p:nvSpPr>
        <p:spPr>
          <a:xfrm rot="-300000" flipH="1">
            <a:off x="5335230" y="2305043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Игнат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3" name="Полилиния 42"/>
          <p:cNvSpPr/>
          <p:nvPr/>
        </p:nvSpPr>
        <p:spPr>
          <a:xfrm rot="840000" flipH="1">
            <a:off x="5533410" y="2904523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  <a:solidFill>
            <a:srgbClr val="FF5D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Агаша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4" name="Полилиния 43"/>
          <p:cNvSpPr/>
          <p:nvPr/>
        </p:nvSpPr>
        <p:spPr>
          <a:xfrm rot="1740000" flipH="1">
            <a:off x="5481841" y="3569277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  <a:solidFill>
            <a:srgbClr val="FF5D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Катя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5" name="Полилиния 44"/>
          <p:cNvSpPr/>
          <p:nvPr/>
        </p:nvSpPr>
        <p:spPr>
          <a:xfrm rot="-2940000">
            <a:off x="1916476" y="4702643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  <a:solidFill>
            <a:srgbClr val="FF5D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Полина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6" name="Полилиния 45"/>
          <p:cNvSpPr/>
          <p:nvPr/>
        </p:nvSpPr>
        <p:spPr>
          <a:xfrm rot="2580000" flipH="1">
            <a:off x="5309871" y="4192160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Ваня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7" name="Полилиния 46"/>
          <p:cNvSpPr/>
          <p:nvPr/>
        </p:nvSpPr>
        <p:spPr>
          <a:xfrm rot="3120000" flipH="1">
            <a:off x="4983616" y="4647636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  <a:solidFill>
            <a:srgbClr val="FF5D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Марина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8" name="Полилиния 47"/>
          <p:cNvSpPr/>
          <p:nvPr/>
        </p:nvSpPr>
        <p:spPr>
          <a:xfrm rot="4020000" flipH="1">
            <a:off x="4504063" y="5018221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Артур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9" name="Полилиния 48"/>
          <p:cNvSpPr/>
          <p:nvPr/>
        </p:nvSpPr>
        <p:spPr>
          <a:xfrm rot="4920000" flipH="1">
            <a:off x="3886990" y="5272699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Герман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1" name="Полилиния 50"/>
          <p:cNvSpPr/>
          <p:nvPr/>
        </p:nvSpPr>
        <p:spPr>
          <a:xfrm rot="-840000">
            <a:off x="1284939" y="3048541"/>
            <a:ext cx="2346543" cy="1092629"/>
          </a:xfrm>
          <a:custGeom>
            <a:avLst/>
            <a:gdLst>
              <a:gd name="connsiteX0" fmla="*/ 2179529 w 2346543"/>
              <a:gd name="connsiteY0" fmla="*/ 494778 h 903962"/>
              <a:gd name="connsiteX1" fmla="*/ 1152394 w 2346543"/>
              <a:gd name="connsiteY1" fmla="*/ 68893 h 903962"/>
              <a:gd name="connsiteX2" fmla="*/ 300625 w 2346543"/>
              <a:gd name="connsiteY2" fmla="*/ 81419 h 903962"/>
              <a:gd name="connsiteX3" fmla="*/ 50104 w 2346543"/>
              <a:gd name="connsiteY3" fmla="*/ 557408 h 903962"/>
              <a:gd name="connsiteX4" fmla="*/ 601249 w 2346543"/>
              <a:gd name="connsiteY4" fmla="*/ 870559 h 903962"/>
              <a:gd name="connsiteX5" fmla="*/ 1678488 w 2346543"/>
              <a:gd name="connsiteY5" fmla="*/ 757824 h 903962"/>
              <a:gd name="connsiteX6" fmla="*/ 2154477 w 2346543"/>
              <a:gd name="connsiteY6" fmla="*/ 682668 h 903962"/>
              <a:gd name="connsiteX7" fmla="*/ 2179529 w 2346543"/>
              <a:gd name="connsiteY7" fmla="*/ 494778 h 9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6543" h="903962">
                <a:moveTo>
                  <a:pt x="2179529" y="494778"/>
                </a:moveTo>
                <a:cubicBezTo>
                  <a:pt x="2012515" y="392482"/>
                  <a:pt x="1465545" y="137786"/>
                  <a:pt x="1152394" y="68893"/>
                </a:cubicBezTo>
                <a:cubicBezTo>
                  <a:pt x="839243" y="0"/>
                  <a:pt x="484340" y="0"/>
                  <a:pt x="300625" y="81419"/>
                </a:cubicBezTo>
                <a:cubicBezTo>
                  <a:pt x="116910" y="162838"/>
                  <a:pt x="0" y="425885"/>
                  <a:pt x="50104" y="557408"/>
                </a:cubicBezTo>
                <a:cubicBezTo>
                  <a:pt x="100208" y="688931"/>
                  <a:pt x="329852" y="837156"/>
                  <a:pt x="601249" y="870559"/>
                </a:cubicBezTo>
                <a:cubicBezTo>
                  <a:pt x="872646" y="903962"/>
                  <a:pt x="1419617" y="789139"/>
                  <a:pt x="1678488" y="757824"/>
                </a:cubicBezTo>
                <a:cubicBezTo>
                  <a:pt x="1937359" y="726509"/>
                  <a:pt x="2073058" y="722334"/>
                  <a:pt x="2154477" y="682668"/>
                </a:cubicBezTo>
                <a:cubicBezTo>
                  <a:pt x="2235896" y="643002"/>
                  <a:pt x="2346543" y="597074"/>
                  <a:pt x="2179529" y="49477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Вова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2" name="Блок-схема: узел 51"/>
          <p:cNvSpPr/>
          <p:nvPr/>
        </p:nvSpPr>
        <p:spPr>
          <a:xfrm>
            <a:off x="3347864" y="2636912"/>
            <a:ext cx="2520280" cy="2376264"/>
          </a:xfrm>
          <a:prstGeom prst="flowChartConnector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 «В»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26" grpId="0" animBg="1"/>
      <p:bldP spid="30" grpId="0" animBg="1"/>
      <p:bldP spid="34" grpId="0" animBg="1"/>
      <p:bldP spid="33" grpId="0" animBg="1"/>
      <p:bldP spid="3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764704"/>
            <a:ext cx="237490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5373688"/>
            <a:ext cx="1306513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4652963"/>
            <a:ext cx="1789113" cy="178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2273300"/>
            <a:ext cx="2468562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555776" y="260648"/>
            <a:ext cx="40039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 Отгадайте загадки</a:t>
            </a:r>
            <a:endParaRPr lang="ru-RU" sz="3600" b="1" dirty="0"/>
          </a:p>
        </p:txBody>
      </p:sp>
      <p:pic>
        <p:nvPicPr>
          <p:cNvPr id="17412" name="Picture 4" descr="Пеналы для школы в каталоге детских товаров производства ПТФ Алекс, описание пеналов, фото, цен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908720"/>
            <a:ext cx="2808312" cy="2106234"/>
          </a:xfrm>
          <a:prstGeom prst="rect">
            <a:avLst/>
          </a:prstGeom>
          <a:noFill/>
        </p:spPr>
      </p:pic>
      <p:pic>
        <p:nvPicPr>
          <p:cNvPr id="17414" name="Picture 6" descr="Обложка для документов Kawaii Factory Цветные карандаши, купить в Москве с доставкой Обложка для документов Kawaii Factory Цветн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2160" y="2852936"/>
            <a:ext cx="2808312" cy="210839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395509" y="74711"/>
            <a:ext cx="3529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Ь!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71600" y="1340768"/>
            <a:ext cx="7272808" cy="3890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МЫ НАУЧИМСЯ ЧИТАТЬ,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РИСОВАТЬ, ПИСАТЬ, СЧИТАТЬ.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 ВСЕГДА ПО ВСЕМ ПРЕДМЕТАМ,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ПОЛУЧАТЬ МЫ БУДЕМ </a:t>
            </a: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ПЯТЬ</a:t>
            </a:r>
            <a:endParaRPr lang="ru-RU" sz="32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ОДОН ВВ МВД РФ (дивизия Дзержинског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380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55</Words>
  <Application>Microsoft Office PowerPoint</Application>
  <PresentationFormat>Экран 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2</cp:revision>
  <dcterms:created xsi:type="dcterms:W3CDTF">2014-08-31T17:10:27Z</dcterms:created>
  <dcterms:modified xsi:type="dcterms:W3CDTF">2014-08-31T18:17:12Z</dcterms:modified>
</cp:coreProperties>
</file>