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6" r:id="rId3"/>
    <p:sldId id="265" r:id="rId4"/>
    <p:sldId id="259" r:id="rId5"/>
    <p:sldId id="256" r:id="rId6"/>
    <p:sldId id="268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</a:rPr>
              <a:t>Исчезнувшие животные</a:t>
            </a:r>
            <a:endParaRPr lang="ru-RU" sz="4800" b="1" dirty="0">
              <a:solidFill>
                <a:srgbClr xmlns:mc="http://schemas.openxmlformats.org/markup-compatibility/2006" xmlns:a14="http://schemas.microsoft.com/office/drawing/2010/main" val="FFC000" mc:Ignorable="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1600200"/>
            <a:ext cx="7643866" cy="4914900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28575">
            <a:solidFill>
              <a:srgbClr xmlns:mc="http://schemas.openxmlformats.org/markup-compatibility/2006" xmlns:a14="http://schemas.microsoft.com/office/drawing/2010/main" val="FFC000" mc:Ignorable=""/>
            </a:solidFill>
          </a:ln>
          <a:effectLst>
            <a:outerShdw blurRad="149987" dist="250190" dir="8460000" algn="ctr">
              <a:srgbClr xmlns:mc="http://schemas.openxmlformats.org/markup-compatibility/2006" xmlns:a14="http://schemas.microsoft.com/office/drawing/2010/main" val="000000" mc:Ignorable="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78588390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949364"/>
            <a:ext cx="5431366" cy="4600686"/>
          </a:xfrm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3279648" cy="1097280"/>
          </a:xfrm>
        </p:spPr>
        <p:txBody>
          <a:bodyPr/>
          <a:lstStyle/>
          <a:p>
            <a:pPr algn="ctr"/>
            <a:r>
              <a:rPr lang="ru-RU" sz="4400" b="1" dirty="0" smtClean="0"/>
              <a:t>ТРИЛОБИТЫ</a:t>
            </a:r>
            <a:endParaRPr lang="ru-RU" sz="4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295400"/>
            <a:ext cx="3810000" cy="4419601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Жили примерно 500 млн лет назад. Эти животные, дальние родственники раков, были одеты панцирем и имели разные размеры (от 2 до 75 см).      Они жили у дна, где медленно ползали         и плавали.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7071274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"/>
            <a:ext cx="4149012" cy="3303252"/>
          </a:xfrm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4038600" cy="1097280"/>
          </a:xfrm>
        </p:spPr>
        <p:txBody>
          <a:bodyPr/>
          <a:lstStyle/>
          <a:p>
            <a:r>
              <a:rPr lang="ru-RU" sz="4400" b="1" dirty="0" smtClean="0"/>
              <a:t>ДУНКЛЕОСТЕЙ</a:t>
            </a:r>
            <a:endParaRPr lang="ru-RU" sz="4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5029200" cy="3471909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Гигантская </a:t>
            </a:r>
            <a:r>
              <a:rPr lang="ru-RU" sz="2800" b="1" dirty="0"/>
              <a:t>хищная рыба обитала </a:t>
            </a:r>
            <a:r>
              <a:rPr lang="ru-RU" sz="2800" b="1" dirty="0" smtClean="0"/>
              <a:t>примерно </a:t>
            </a:r>
            <a:r>
              <a:rPr lang="ru-RU" sz="2800" b="1" dirty="0"/>
              <a:t>370-360 </a:t>
            </a:r>
            <a:r>
              <a:rPr lang="ru-RU" sz="2800" b="1" dirty="0" smtClean="0"/>
              <a:t>млн </a:t>
            </a:r>
            <a:r>
              <a:rPr lang="ru-RU" sz="2800" b="1" dirty="0"/>
              <a:t>лет назад </a:t>
            </a:r>
            <a:r>
              <a:rPr lang="ru-RU" sz="2800" b="1" dirty="0" smtClean="0"/>
              <a:t>и </a:t>
            </a:r>
            <a:r>
              <a:rPr lang="ru-RU" sz="2800" b="1" dirty="0"/>
              <a:t>являлась самым могучим водным </a:t>
            </a:r>
            <a:r>
              <a:rPr lang="ru-RU" sz="2800" b="1" dirty="0" smtClean="0"/>
              <a:t>хищником    </a:t>
            </a:r>
            <a:r>
              <a:rPr lang="ru-RU" sz="2800" b="1" dirty="0"/>
              <a:t>тех </a:t>
            </a:r>
            <a:r>
              <a:rPr lang="ru-RU" sz="2800" b="1" dirty="0" smtClean="0"/>
              <a:t>времён.</a:t>
            </a:r>
            <a:endParaRPr lang="ru-RU" sz="2800" b="1" dirty="0"/>
          </a:p>
        </p:txBody>
      </p:sp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5063"/>
            <a:ext cx="8972438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10877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477"/>
          <a:stretch/>
        </p:blipFill>
        <p:spPr>
          <a:xfrm>
            <a:off x="4191000" y="172801"/>
            <a:ext cx="4876800" cy="4094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733800" cy="1097280"/>
          </a:xfrm>
        </p:spPr>
        <p:txBody>
          <a:bodyPr/>
          <a:lstStyle/>
          <a:p>
            <a:pPr algn="ctr"/>
            <a:r>
              <a:rPr lang="ru-RU" sz="4400" b="1" dirty="0" smtClean="0"/>
              <a:t>КСИФАКТИН</a:t>
            </a:r>
            <a:endParaRPr lang="ru-RU" sz="4400" b="1" dirty="0"/>
          </a:p>
        </p:txBody>
      </p:sp>
      <p:pic>
        <p:nvPicPr>
          <p:cNvPr id="6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0" t="27989" r="4663" b="29703"/>
          <a:stretch/>
        </p:blipFill>
        <p:spPr>
          <a:xfrm>
            <a:off x="1524000" y="4572000"/>
            <a:ext cx="6506132" cy="2228088"/>
          </a:xfrm>
        </p:spPr>
      </p:pic>
      <p:pic>
        <p:nvPicPr>
          <p:cNvPr id="2050" name="Рисунок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66" b="10715"/>
          <a:stretch/>
        </p:blipFill>
        <p:spPr bwMode="auto">
          <a:xfrm>
            <a:off x="1071538" y="4504224"/>
            <a:ext cx="7086600" cy="235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1219200"/>
            <a:ext cx="4800600" cy="3581400"/>
          </a:xfrm>
        </p:spPr>
        <p:txBody>
          <a:bodyPr>
            <a:noAutofit/>
          </a:bodyPr>
          <a:lstStyle/>
          <a:p>
            <a:r>
              <a:rPr lang="ru-RU" sz="2800" b="1" dirty="0" err="1" smtClean="0"/>
              <a:t>Ксифактин</a:t>
            </a:r>
            <a:r>
              <a:rPr lang="ru-RU" sz="2800" b="1" dirty="0" smtClean="0"/>
              <a:t> - </a:t>
            </a:r>
            <a:r>
              <a:rPr lang="ru-RU" sz="2800" b="1" dirty="0"/>
              <a:t>одна </a:t>
            </a:r>
            <a:r>
              <a:rPr lang="ru-RU" sz="2800" b="1" dirty="0" smtClean="0"/>
              <a:t>                   из </a:t>
            </a:r>
            <a:r>
              <a:rPr lang="ru-RU" sz="2800" b="1" dirty="0"/>
              <a:t>крупнейших известных костных рыб, </a:t>
            </a:r>
            <a:r>
              <a:rPr lang="ru-RU" sz="2800" b="1" dirty="0" smtClean="0"/>
              <a:t>жившая               в </a:t>
            </a:r>
            <a:r>
              <a:rPr lang="ru-RU" sz="2800" b="1" dirty="0"/>
              <a:t>морях на территории современной Северной </a:t>
            </a:r>
            <a:r>
              <a:rPr lang="ru-RU" sz="2800" b="1" dirty="0" smtClean="0"/>
              <a:t>Америки. </a:t>
            </a:r>
            <a:r>
              <a:rPr lang="ru-RU" sz="2800" b="1" dirty="0"/>
              <a:t>Длина этой огромной рыбы составляла примерно 4,5-5 </a:t>
            </a:r>
            <a:r>
              <a:rPr lang="ru-RU" sz="2800" b="1" dirty="0" smtClean="0"/>
              <a:t>метров.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3719815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4492752" cy="1097280"/>
          </a:xfrm>
        </p:spPr>
        <p:txBody>
          <a:bodyPr/>
          <a:lstStyle/>
          <a:p>
            <a:r>
              <a:rPr lang="ru-RU" sz="4400" b="1" dirty="0" smtClean="0"/>
              <a:t>ЛИДСИХТИС</a:t>
            </a:r>
            <a:endParaRPr lang="ru-RU" sz="4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3400" y="1447800"/>
            <a:ext cx="8229600" cy="1524000"/>
          </a:xfrm>
        </p:spPr>
        <p:txBody>
          <a:bodyPr>
            <a:noAutofit/>
          </a:bodyPr>
          <a:lstStyle/>
          <a:p>
            <a:r>
              <a:rPr lang="ru-RU" sz="2800" b="1" dirty="0"/>
              <a:t>Самая большая рыба когда-либо существовавшая. Длинна - 22 метра. </a:t>
            </a:r>
            <a:r>
              <a:rPr lang="ru-RU" sz="2800" b="1" dirty="0" err="1" smtClean="0"/>
              <a:t>Лидсихтис</a:t>
            </a:r>
            <a:r>
              <a:rPr lang="ru-RU" sz="2800" b="1" dirty="0" smtClean="0"/>
              <a:t>, </a:t>
            </a:r>
            <a:r>
              <a:rPr lang="ru-RU" sz="2800" b="1" dirty="0"/>
              <a:t>несмотря на </a:t>
            </a:r>
            <a:r>
              <a:rPr lang="ru-RU" sz="2800" b="1" dirty="0" smtClean="0"/>
              <a:t>размеры, </a:t>
            </a:r>
            <a:r>
              <a:rPr lang="ru-RU" sz="2800" b="1" dirty="0"/>
              <a:t>был довольно безобидным медлительным фильтровщиком </a:t>
            </a:r>
            <a:r>
              <a:rPr lang="ru-RU" sz="2800" b="1" dirty="0" smtClean="0"/>
              <a:t>планктона.</a:t>
            </a:r>
            <a:endParaRPr lang="ru-RU" sz="28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75" b="21846"/>
          <a:stretch/>
        </p:blipFill>
        <p:spPr>
          <a:xfrm>
            <a:off x="774531" y="3538728"/>
            <a:ext cx="8348133" cy="3204347"/>
          </a:xfrm>
        </p:spPr>
      </p:pic>
    </p:spTree>
    <p:extLst>
      <p:ext uri="{BB962C8B-B14F-4D97-AF65-F5344CB8AC3E}">
        <p14:creationId xmlns:p14="http://schemas.microsoft.com/office/powerpoint/2010/main" val="104488426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" b="95682" l="1667" r="99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0" y="838200"/>
            <a:ext cx="5403275" cy="39624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76800" y="228600"/>
            <a:ext cx="3695728" cy="792480"/>
          </a:xfrm>
        </p:spPr>
        <p:txBody>
          <a:bodyPr/>
          <a:lstStyle/>
          <a:p>
            <a:r>
              <a:rPr lang="ru-RU" sz="4400" b="1" dirty="0" smtClean="0"/>
              <a:t>ФОРОРАКОС</a:t>
            </a:r>
            <a:endParaRPr lang="ru-RU" sz="4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304800"/>
            <a:ext cx="4572000" cy="2895600"/>
          </a:xfrm>
        </p:spPr>
        <p:txBody>
          <a:bodyPr>
            <a:normAutofit/>
          </a:bodyPr>
          <a:lstStyle/>
          <a:p>
            <a:r>
              <a:rPr lang="ru-RU" sz="2800" b="1" dirty="0" err="1"/>
              <a:t>Фороракосы</a:t>
            </a:r>
            <a:r>
              <a:rPr lang="ru-RU" sz="2800" b="1" dirty="0"/>
              <a:t>– самые крупные хищные птицы </a:t>
            </a:r>
            <a:r>
              <a:rPr lang="ru-RU" sz="2800" b="1" dirty="0" smtClean="0"/>
              <a:t>     из </a:t>
            </a:r>
            <a:r>
              <a:rPr lang="ru-RU" sz="2800" b="1" dirty="0"/>
              <a:t>когда либо живших </a:t>
            </a:r>
            <a:r>
              <a:rPr lang="ru-RU" sz="2800" b="1" dirty="0" smtClean="0"/>
              <a:t>        на </a:t>
            </a:r>
            <a:r>
              <a:rPr lang="ru-RU" sz="2800" b="1" dirty="0"/>
              <a:t>Земле, их еще часто называют Ужасными </a:t>
            </a:r>
            <a:r>
              <a:rPr lang="ru-RU" sz="2800" b="1" dirty="0" smtClean="0"/>
              <a:t>птицами.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3318570"/>
            <a:ext cx="5791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Фороракосы</a:t>
            </a:r>
            <a:r>
              <a:rPr lang="ru-RU" sz="2800" b="1" dirty="0"/>
              <a:t> жили в Южной Америке и были очень разных размеров. Некоторые едва превышали по размеру индюка</a:t>
            </a:r>
            <a:r>
              <a:rPr lang="ru-RU" sz="2800" b="1" dirty="0" smtClean="0"/>
              <a:t>, </a:t>
            </a:r>
            <a:r>
              <a:rPr lang="ru-RU" sz="2800" b="1" dirty="0"/>
              <a:t>а самые большие были гораздо больше человека </a:t>
            </a:r>
            <a:r>
              <a:rPr lang="ru-RU" sz="2800" b="1" dirty="0" smtClean="0"/>
              <a:t>    (</a:t>
            </a:r>
            <a:r>
              <a:rPr lang="ru-RU" sz="2800" b="1" dirty="0"/>
              <a:t>они имели высоту до трех метров, </a:t>
            </a:r>
            <a:r>
              <a:rPr lang="ru-RU" sz="2800" b="1" dirty="0" smtClean="0"/>
              <a:t>           а </a:t>
            </a:r>
            <a:r>
              <a:rPr lang="ru-RU" sz="2800" b="1" dirty="0"/>
              <a:t>весили </a:t>
            </a:r>
            <a:r>
              <a:rPr lang="ru-RU" sz="2800" b="1" dirty="0" smtClean="0"/>
              <a:t>до </a:t>
            </a:r>
            <a:r>
              <a:rPr lang="ru-RU" sz="2800" b="1" dirty="0"/>
              <a:t>150 килограмм).</a:t>
            </a:r>
          </a:p>
        </p:txBody>
      </p:sp>
    </p:spTree>
    <p:extLst>
      <p:ext uri="{BB962C8B-B14F-4D97-AF65-F5344CB8AC3E}">
        <p14:creationId xmlns:p14="http://schemas.microsoft.com/office/powerpoint/2010/main" val="131466603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3797" r="18520" b="2784"/>
          <a:stretch/>
        </p:blipFill>
        <p:spPr>
          <a:xfrm>
            <a:off x="3810000" y="69902"/>
            <a:ext cx="5189455" cy="52752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4111752" cy="1097280"/>
          </a:xfrm>
        </p:spPr>
        <p:txBody>
          <a:bodyPr/>
          <a:lstStyle/>
          <a:p>
            <a:r>
              <a:rPr lang="ru-RU" sz="4400" b="1" dirty="0" smtClean="0"/>
              <a:t>ПТЕРОЗАВР</a:t>
            </a:r>
            <a:endParaRPr lang="ru-RU" sz="4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981200"/>
            <a:ext cx="4286280" cy="366237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Птерозавры - самые </a:t>
            </a:r>
            <a:r>
              <a:rPr lang="ru-RU" sz="2800" b="1" dirty="0"/>
              <a:t>большие существа, которые когда-либо поднимались </a:t>
            </a:r>
            <a:r>
              <a:rPr lang="ru-RU" sz="2800" b="1" dirty="0" smtClean="0"/>
              <a:t> в </a:t>
            </a:r>
            <a:r>
              <a:rPr lang="ru-RU" sz="2800" b="1" dirty="0"/>
              <a:t>воздух </a:t>
            </a:r>
            <a:r>
              <a:rPr lang="ru-RU" sz="2800" b="1" dirty="0" smtClean="0"/>
              <a:t>    на </a:t>
            </a:r>
            <a:r>
              <a:rPr lang="ru-RU" sz="2800" b="1" dirty="0"/>
              <a:t>своих крыльях. </a:t>
            </a:r>
            <a:r>
              <a:rPr lang="ru-RU" sz="2800" b="1" dirty="0" smtClean="0"/>
              <a:t>            А </a:t>
            </a:r>
            <a:r>
              <a:rPr lang="ru-RU" sz="2800" b="1" dirty="0"/>
              <a:t>размах этих крыльев был до 13 </a:t>
            </a:r>
            <a:r>
              <a:rPr lang="ru-RU" sz="2800" b="1" dirty="0" smtClean="0"/>
              <a:t>метров.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3773081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1F2123" mc:Ignorable=""/>
      </a:dk2>
      <a:lt2>
        <a:srgbClr xmlns:mc="http://schemas.openxmlformats.org/markup-compatibility/2006" xmlns:a14="http://schemas.microsoft.com/office/drawing/2010/main" val="DC9E1F" mc:Ignorable=""/>
      </a:lt2>
      <a:accent1>
        <a:srgbClr xmlns:mc="http://schemas.openxmlformats.org/markup-compatibility/2006" xmlns:a14="http://schemas.microsoft.com/office/drawing/2010/main" val="7E97AD" mc:Ignorable=""/>
      </a:accent1>
      <a:accent2>
        <a:srgbClr xmlns:mc="http://schemas.openxmlformats.org/markup-compatibility/2006" xmlns:a14="http://schemas.microsoft.com/office/drawing/2010/main" val="CC8E60" mc:Ignorable=""/>
      </a:accent2>
      <a:accent3>
        <a:srgbClr xmlns:mc="http://schemas.openxmlformats.org/markup-compatibility/2006" xmlns:a14="http://schemas.microsoft.com/office/drawing/2010/main" val="7A6A60" mc:Ignorable=""/>
      </a:accent3>
      <a:accent4>
        <a:srgbClr xmlns:mc="http://schemas.openxmlformats.org/markup-compatibility/2006" xmlns:a14="http://schemas.microsoft.com/office/drawing/2010/main" val="B4936D" mc:Ignorable=""/>
      </a:accent4>
      <a:accent5>
        <a:srgbClr xmlns:mc="http://schemas.openxmlformats.org/markup-compatibility/2006" xmlns:a14="http://schemas.microsoft.com/office/drawing/2010/main" val="67787B" mc:Ignorable=""/>
      </a:accent5>
      <a:accent6>
        <a:srgbClr xmlns:mc="http://schemas.openxmlformats.org/markup-compatibility/2006" xmlns:a14="http://schemas.microsoft.com/office/drawing/2010/main" val="9D936F" mc:Ignorable=""/>
      </a:accent6>
      <a:hlink>
        <a:srgbClr xmlns:mc="http://schemas.openxmlformats.org/markup-compatibility/2006" xmlns:a14="http://schemas.microsoft.com/office/drawing/2010/main" val="646464" mc:Ignorable=""/>
      </a:hlink>
      <a:folHlink>
        <a:srgbClr xmlns:mc="http://schemas.openxmlformats.org/markup-compatibility/2006" xmlns:a14="http://schemas.microsoft.com/office/drawing/2010/main" val="969696" mc:Ignorable=""/>
      </a:folHlink>
    </a:clrScheme>
    <a:fontScheme name="Горизонт">
      <a:majorFont>
        <a:latin typeface="Arial Narrow"/>
        <a:ea typeface=""/>
        <a:cs typeface="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142</TotalTime>
  <Words>199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Горизонт</vt:lpstr>
      <vt:lpstr>Исчезнувшие животные</vt:lpstr>
      <vt:lpstr>ТРИЛОБИТЫ</vt:lpstr>
      <vt:lpstr>ДУНКЛЕОСТЕЙ</vt:lpstr>
      <vt:lpstr>КСИФАКТИН</vt:lpstr>
      <vt:lpstr>ЛИДСИХТИС</vt:lpstr>
      <vt:lpstr>ФОРОРАКОС</vt:lpstr>
      <vt:lpstr>ПТЕРОЗАВР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Гена</dc:creator>
  <cp:lastModifiedBy>Гена</cp:lastModifiedBy>
  <cp:revision>15</cp:revision>
  <dcterms:created xsi:type="dcterms:W3CDTF">2006-08-16T00:00:00Z</dcterms:created>
  <dcterms:modified xsi:type="dcterms:W3CDTF">2012-12-19T15:57:21Z</dcterms:modified>
</cp:coreProperties>
</file>