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8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EFCF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521" autoAdjust="0"/>
    <p:restoredTop sz="94660"/>
  </p:normalViewPr>
  <p:slideViewPr>
    <p:cSldViewPr>
      <p:cViewPr varScale="1">
        <p:scale>
          <a:sx n="78" d="100"/>
          <a:sy n="78" d="100"/>
        </p:scale>
        <p:origin x="-3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6E7D018D-748F-47BF-843A-40349A141CAC}" type="datetimeFigureOut">
              <a:rPr lang="ru-RU" smtClean="0"/>
              <a:pPr/>
              <a:t>25.03.2009</a:t>
            </a:fld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04AC5213-BACC-41AB-9B61-B40CF6C529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23E9B8FB-2ABD-42C9-A6DA-A6789EAF441D}" type="datetimeFigureOut">
              <a:rPr/>
              <a:pPr/>
              <a:t>6/30/2006</a:t>
            </a:fld>
            <a:endParaRPr lang="ru-RU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BE2A7042-DEED-4AA1-9E89-4A16B2572577}" type="slidenum">
              <a:rPr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 smtClean="0">
                <a:solidFill>
                  <a:schemeClr val="bg1"/>
                </a:solidFill>
              </a:rPr>
              <a:pPr algn="r"/>
              <a:t>25.03.2009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l"/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9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 smtClean="0">
                <a:solidFill>
                  <a:schemeClr val="bg1"/>
                </a:solidFill>
              </a:rPr>
              <a:pPr algn="r"/>
              <a:t>25.03.2009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l"/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 smtClean="0">
                <a:solidFill>
                  <a:schemeClr val="bg1"/>
                </a:solidFill>
              </a:rPr>
              <a:pPr algn="r"/>
              <a:t>25.03.2009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l"/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ru-RU" smtClean="0"/>
              <a:pPr/>
              <a:t>6/30/2006</a:t>
            </a:fld>
            <a:endParaRPr kumimoji="0"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ru-RU" smtClean="0"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7" y="1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5" y="4246564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3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 smtClean="0">
                <a:solidFill>
                  <a:schemeClr val="bg1"/>
                </a:solidFill>
              </a:rPr>
              <a:pPr algn="r"/>
              <a:t>25.03.2009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l"/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5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1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1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3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9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 smtClean="0">
                <a:solidFill>
                  <a:schemeClr val="bg1"/>
                </a:solidFill>
              </a:rPr>
              <a:pPr algn="r"/>
              <a:t>25.03.2009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l"/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6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 smtClean="0">
                <a:solidFill>
                  <a:schemeClr val="bg1"/>
                </a:solidFill>
              </a:rPr>
              <a:pPr algn="r"/>
              <a:t>25.03.2009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l"/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7791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3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5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1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 smtClean="0">
                <a:solidFill>
                  <a:schemeClr val="bg1"/>
                </a:solidFill>
              </a:rPr>
              <a:pPr algn="r"/>
              <a:t>25.03.2009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l"/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 smtClean="0">
                <a:solidFill>
                  <a:schemeClr val="bg1"/>
                </a:solidFill>
              </a:rPr>
              <a:pPr algn="r"/>
              <a:t>25.03.2009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l"/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 smtClean="0">
                <a:solidFill>
                  <a:schemeClr val="bg1"/>
                </a:solidFill>
              </a:rPr>
              <a:pPr algn="r"/>
              <a:t>25.03.2009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l"/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1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3" y="1219200"/>
            <a:ext cx="132763" cy="128467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2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2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3" y="1371600"/>
            <a:ext cx="132763" cy="128467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9" y="1474763"/>
            <a:ext cx="132763" cy="128467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00"/>
            <a:ext cx="2133600" cy="365125"/>
          </a:xfrm>
        </p:spPr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 smtClean="0">
                <a:solidFill>
                  <a:schemeClr val="bg1"/>
                </a:solidFill>
              </a:rPr>
              <a:pPr algn="r"/>
              <a:t>25.03.2009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00"/>
            <a:ext cx="5562600" cy="365125"/>
          </a:xfrm>
        </p:spPr>
        <p:txBody>
          <a:bodyPr/>
          <a:lstStyle>
            <a:extLst/>
          </a:lstStyle>
          <a:p>
            <a:pPr algn="l"/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00"/>
            <a:ext cx="457200" cy="365125"/>
          </a:xfrm>
        </p:spPr>
        <p:txBody>
          <a:bodyPr/>
          <a:lstStyle>
            <a:extLst/>
          </a:lstStyle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4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9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/>
            <a:fld id="{9668B50E-0B48-4566-8609-C51CF752A7DF}" type="datetimeFigureOut">
              <a:rPr kumimoji="0" lang="ru-RU" smtClean="0">
                <a:solidFill>
                  <a:schemeClr val="bg1"/>
                </a:solidFill>
              </a:rPr>
              <a:pPr algn="r"/>
              <a:t>25.03.2009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6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l"/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6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>
              <a:solidFill>
                <a:schemeClr val="bg1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85786" y="5715016"/>
            <a:ext cx="7901015" cy="92869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i="1" dirty="0" smtClean="0"/>
              <a:t>Классный час</a:t>
            </a:r>
          </a:p>
          <a:p>
            <a:pPr>
              <a:buNone/>
            </a:pPr>
            <a:r>
              <a:rPr lang="ru-RU" b="1" i="1" dirty="0" smtClean="0"/>
              <a:t>Новокрещёнова Н.Г.</a:t>
            </a:r>
            <a:endParaRPr lang="ru-RU" b="1" i="1" dirty="0"/>
          </a:p>
        </p:txBody>
      </p:sp>
      <p:pic>
        <p:nvPicPr>
          <p:cNvPr id="4" name="Рисунок 3" descr="img33.jpg"/>
          <p:cNvPicPr>
            <a:picLocks noChangeAspect="1"/>
          </p:cNvPicPr>
          <p:nvPr/>
        </p:nvPicPr>
        <p:blipFill>
          <a:blip r:embed="rId2">
            <a:lum bright="-10000"/>
          </a:blip>
          <a:srcRect b="5426"/>
          <a:stretch>
            <a:fillRect/>
          </a:stretch>
        </p:blipFill>
        <p:spPr>
          <a:xfrm>
            <a:off x="428596" y="0"/>
            <a:ext cx="6731569" cy="522232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428993" y="0"/>
            <a:ext cx="5500727" cy="785794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F1EFCF"/>
                </a:solidFill>
              </a:rPr>
              <a:t>Дорога к звёздам</a:t>
            </a:r>
            <a:endParaRPr lang="ru-RU" sz="4800" b="1" dirty="0">
              <a:solidFill>
                <a:srgbClr val="F1EFC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643578"/>
            <a:ext cx="7772400" cy="914400"/>
          </a:xfrm>
        </p:spPr>
        <p:txBody>
          <a:bodyPr/>
          <a:lstStyle/>
          <a:p>
            <a:pPr algn="ctr"/>
            <a:r>
              <a:rPr lang="ru-RU" sz="4400" b="1" dirty="0" smtClean="0"/>
              <a:t>Космическая еда</a:t>
            </a:r>
            <a:endParaRPr lang="ru-RU" sz="4400" b="1" dirty="0"/>
          </a:p>
        </p:txBody>
      </p:sp>
      <p:pic>
        <p:nvPicPr>
          <p:cNvPr id="4" name="Содержимое 3" descr="006z890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3571876"/>
            <a:ext cx="2786082" cy="1855574"/>
          </a:xfrm>
          <a:prstGeom prst="roundRect">
            <a:avLst/>
          </a:prstGeom>
        </p:spPr>
      </p:pic>
      <p:pic>
        <p:nvPicPr>
          <p:cNvPr id="5" name="Рисунок 4" descr="1518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1571612"/>
            <a:ext cx="3524275" cy="2643206"/>
          </a:xfrm>
          <a:prstGeom prst="roundRect">
            <a:avLst/>
          </a:prstGeom>
        </p:spPr>
      </p:pic>
      <p:pic>
        <p:nvPicPr>
          <p:cNvPr id="6" name="Рисунок 5" descr="22512773_1207937449_0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285728"/>
            <a:ext cx="4170374" cy="2905125"/>
          </a:xfrm>
          <a:prstGeom prst="round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33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-10000"/>
          </a:blip>
          <a:stretch>
            <a:fillRect/>
          </a:stretch>
        </p:blipFill>
        <p:spPr>
          <a:xfrm>
            <a:off x="0" y="0"/>
            <a:ext cx="9286842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214290"/>
            <a:ext cx="4214842" cy="1928826"/>
          </a:xfrm>
        </p:spPr>
        <p:txBody>
          <a:bodyPr/>
          <a:lstStyle/>
          <a:p>
            <a:pPr algn="ctr"/>
            <a:r>
              <a:rPr lang="ru-RU" sz="4800" b="1" dirty="0" smtClean="0"/>
              <a:t>К полёту готовы!</a:t>
            </a:r>
            <a:endParaRPr lang="ru-RU" sz="48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img23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929718" cy="1700218"/>
          </a:xfrm>
        </p:spPr>
        <p:txBody>
          <a:bodyPr/>
          <a:lstStyle/>
          <a:p>
            <a:pPr algn="ctr"/>
            <a:r>
              <a:rPr lang="ru-RU" b="1" dirty="0" smtClean="0"/>
              <a:t>Как прекрасна наша планета! </a:t>
            </a:r>
            <a:endParaRPr lang="ru-RU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омета.BMP"/>
          <p:cNvPicPr>
            <a:picLocks noGrp="1" noChangeAspect="1"/>
          </p:cNvPicPr>
          <p:nvPr>
            <p:ph idx="1"/>
          </p:nvPr>
        </p:nvPicPr>
        <p:blipFill>
          <a:blip r:embed="rId2">
            <a:lum bright="-30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Tsiolkovsk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42852"/>
            <a:ext cx="2357454" cy="2709717"/>
          </a:xfrm>
          <a:prstGeom prst="roundRect">
            <a:avLst/>
          </a:prstGeom>
        </p:spPr>
      </p:pic>
      <p:pic>
        <p:nvPicPr>
          <p:cNvPr id="6" name="Рисунок 5" descr="Королев.jpg"/>
          <p:cNvPicPr>
            <a:picLocks noChangeAspect="1"/>
          </p:cNvPicPr>
          <p:nvPr/>
        </p:nvPicPr>
        <p:blipFill>
          <a:blip r:embed="rId4">
            <a:lum bright="-30000"/>
          </a:blip>
          <a:stretch>
            <a:fillRect/>
          </a:stretch>
        </p:blipFill>
        <p:spPr>
          <a:xfrm>
            <a:off x="6715140" y="4071942"/>
            <a:ext cx="1924497" cy="2557471"/>
          </a:xfrm>
          <a:prstGeom prst="round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2844" y="2928934"/>
            <a:ext cx="31318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sz="2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К.Э.Циолковский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388" y="3429000"/>
            <a:ext cx="219784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sz="2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С.П.Королёв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929198"/>
            <a:ext cx="9144000" cy="1571636"/>
          </a:xfrm>
        </p:spPr>
        <p:txBody>
          <a:bodyPr/>
          <a:lstStyle/>
          <a:p>
            <a:pPr algn="ctr"/>
            <a:r>
              <a:rPr lang="ru-RU" sz="5400" b="1" dirty="0" smtClean="0"/>
              <a:t>Первый космонавт </a:t>
            </a:r>
            <a:r>
              <a:rPr lang="ru-RU" sz="5400" b="1" dirty="0" err="1" smtClean="0"/>
              <a:t>Земли-Ю.А.Гагарин</a:t>
            </a:r>
            <a:endParaRPr lang="ru-RU" sz="5400" b="1" dirty="0"/>
          </a:p>
        </p:txBody>
      </p:sp>
      <p:pic>
        <p:nvPicPr>
          <p:cNvPr id="4" name="Содержимое 3" descr="gagarin_0107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/>
          </a:blip>
          <a:stretch>
            <a:fillRect/>
          </a:stretch>
        </p:blipFill>
        <p:spPr>
          <a:xfrm>
            <a:off x="2357422" y="350737"/>
            <a:ext cx="4000528" cy="4180551"/>
          </a:xfrm>
          <a:prstGeom prst="round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572140"/>
            <a:ext cx="8572560" cy="988110"/>
          </a:xfrm>
        </p:spPr>
        <p:txBody>
          <a:bodyPr/>
          <a:lstStyle/>
          <a:p>
            <a:pPr algn="ctr"/>
            <a:r>
              <a:rPr lang="ru-RU" sz="4400" b="1" dirty="0" smtClean="0"/>
              <a:t>Так космонавты видят Землю</a:t>
            </a:r>
            <a:endParaRPr lang="ru-RU" sz="4400" b="1" dirty="0"/>
          </a:p>
        </p:txBody>
      </p:sp>
      <p:pic>
        <p:nvPicPr>
          <p:cNvPr id="4" name="Содержимое 3" descr="img07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-10000"/>
          </a:blip>
          <a:stretch>
            <a:fillRect/>
          </a:stretch>
        </p:blipFill>
        <p:spPr>
          <a:xfrm>
            <a:off x="285720" y="214290"/>
            <a:ext cx="6667504" cy="5000628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786454"/>
            <a:ext cx="7772400" cy="914400"/>
          </a:xfrm>
        </p:spPr>
        <p:txBody>
          <a:bodyPr/>
          <a:lstStyle/>
          <a:p>
            <a:pPr algn="ctr"/>
            <a:r>
              <a:rPr lang="ru-RU" sz="6000" b="1" dirty="0" smtClean="0"/>
              <a:t>Лунный пейзаж</a:t>
            </a:r>
            <a:endParaRPr lang="ru-RU" sz="6000" b="1" dirty="0"/>
          </a:p>
        </p:txBody>
      </p:sp>
      <p:pic>
        <p:nvPicPr>
          <p:cNvPr id="4" name="Содержимое 3" descr="img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571480"/>
            <a:ext cx="4535176" cy="4572000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" name="Рисунок 4" descr="img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785794"/>
            <a:ext cx="3497628" cy="3357586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572140"/>
            <a:ext cx="7772400" cy="914400"/>
          </a:xfrm>
        </p:spPr>
        <p:txBody>
          <a:bodyPr/>
          <a:lstStyle/>
          <a:p>
            <a:pPr algn="ctr"/>
            <a:r>
              <a:rPr lang="ru-RU" sz="4800" b="1" dirty="0" smtClean="0"/>
              <a:t>Изучаем ближние планеты</a:t>
            </a:r>
            <a:endParaRPr lang="ru-RU" sz="4800" b="1" dirty="0"/>
          </a:p>
        </p:txBody>
      </p:sp>
      <p:pic>
        <p:nvPicPr>
          <p:cNvPr id="4" name="Содержимое 3" descr="венер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810000" cy="3810000"/>
          </a:xfrm>
        </p:spPr>
      </p:pic>
      <p:pic>
        <p:nvPicPr>
          <p:cNvPr id="5" name="Рисунок 4" descr="марс2.jpg"/>
          <p:cNvPicPr>
            <a:picLocks noChangeAspect="1"/>
          </p:cNvPicPr>
          <p:nvPr/>
        </p:nvPicPr>
        <p:blipFill>
          <a:blip r:embed="rId3"/>
          <a:srcRect l="11494" r="11494"/>
          <a:stretch>
            <a:fillRect/>
          </a:stretch>
        </p:blipFill>
        <p:spPr>
          <a:xfrm>
            <a:off x="4214810" y="571480"/>
            <a:ext cx="4786346" cy="420003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14348" y="3571876"/>
            <a:ext cx="20233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sz="4400" b="1" smtClean="0">
                <a:ln/>
                <a:solidFill>
                  <a:schemeClr val="accent3"/>
                </a:solidFill>
              </a:rPr>
              <a:t>Венера</a:t>
            </a:r>
            <a:endParaRPr lang="ru-RU" sz="4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43570" y="4572008"/>
            <a:ext cx="150073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sz="4400" b="1" smtClean="0">
                <a:ln/>
                <a:solidFill>
                  <a:schemeClr val="accent3"/>
                </a:solidFill>
              </a:rPr>
              <a:t>Марс</a:t>
            </a:r>
            <a:endParaRPr lang="ru-RU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08.jpg"/>
          <p:cNvPicPr>
            <a:picLocks noChangeAspect="1"/>
          </p:cNvPicPr>
          <p:nvPr/>
        </p:nvPicPr>
        <p:blipFill>
          <a:blip r:embed="rId2">
            <a:lum bright="-10000"/>
          </a:blip>
          <a:srcRect l="23958" b="5208"/>
          <a:stretch>
            <a:fillRect/>
          </a:stretch>
        </p:blipFill>
        <p:spPr>
          <a:xfrm>
            <a:off x="3143240" y="1285860"/>
            <a:ext cx="2808047" cy="35004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715016"/>
            <a:ext cx="7772400" cy="928694"/>
          </a:xfrm>
        </p:spPr>
        <p:txBody>
          <a:bodyPr/>
          <a:lstStyle/>
          <a:p>
            <a:pPr algn="ctr"/>
            <a:r>
              <a:rPr lang="ru-RU" sz="4400" b="1" dirty="0" smtClean="0"/>
              <a:t>Нас ждут планеты дальние</a:t>
            </a:r>
            <a:endParaRPr lang="ru-RU" sz="4400" b="1" dirty="0"/>
          </a:p>
        </p:txBody>
      </p:sp>
      <p:pic>
        <p:nvPicPr>
          <p:cNvPr id="4" name="Содержимое 3" descr="нептун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2908" y="142852"/>
            <a:ext cx="3714776" cy="2786082"/>
          </a:xfrm>
        </p:spPr>
      </p:pic>
      <p:sp>
        <p:nvSpPr>
          <p:cNvPr id="5" name="Прямоугольник 4"/>
          <p:cNvSpPr/>
          <p:nvPr/>
        </p:nvSpPr>
        <p:spPr>
          <a:xfrm>
            <a:off x="785786" y="2928934"/>
            <a:ext cx="19575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</a:t>
            </a:r>
            <a:r>
              <a:rPr sz="4000" b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ептун </a:t>
            </a:r>
            <a:endParaRPr lang="ru-RU" sz="40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6" name="Рисунок 5" descr="плутон.BMP"/>
          <p:cNvPicPr>
            <a:picLocks noChangeAspect="1"/>
          </p:cNvPicPr>
          <p:nvPr/>
        </p:nvPicPr>
        <p:blipFill>
          <a:blip r:embed="rId4"/>
          <a:srcRect l="19809" t="6250" r="13453" b="11458"/>
          <a:stretch>
            <a:fillRect/>
          </a:stretch>
        </p:blipFill>
        <p:spPr>
          <a:xfrm>
            <a:off x="6072198" y="0"/>
            <a:ext cx="3071802" cy="2888957"/>
          </a:xfrm>
          <a:prstGeom prst="round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715140" y="2857496"/>
            <a:ext cx="19623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</a:t>
            </a:r>
            <a:r>
              <a:rPr sz="4000" b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лутон </a:t>
            </a:r>
            <a:endParaRPr lang="ru-RU" sz="40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14678" y="4143380"/>
            <a:ext cx="17917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sz="4000" b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Сатурн</a:t>
            </a:r>
            <a:endParaRPr lang="ru-RU" sz="40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643578"/>
            <a:ext cx="7772400" cy="914400"/>
          </a:xfrm>
        </p:spPr>
        <p:txBody>
          <a:bodyPr/>
          <a:lstStyle/>
          <a:p>
            <a:pPr algn="ctr"/>
            <a:r>
              <a:rPr lang="ru-RU" sz="4800" b="1" dirty="0" smtClean="0"/>
              <a:t>Серьёзная подготовка</a:t>
            </a:r>
            <a:endParaRPr lang="ru-RU" sz="4800" b="1" dirty="0"/>
          </a:p>
        </p:txBody>
      </p:sp>
      <p:pic>
        <p:nvPicPr>
          <p:cNvPr id="4" name="Содержимое 3" descr="_44532738_pic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9124" y="3071810"/>
            <a:ext cx="3429024" cy="2218503"/>
          </a:xfrm>
          <a:prstGeom prst="roundRect">
            <a:avLst/>
          </a:prstGeom>
        </p:spPr>
      </p:pic>
      <p:pic>
        <p:nvPicPr>
          <p:cNvPr id="5" name="Рисунок 4" descr="22512773_1207937449_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142852"/>
            <a:ext cx="4003455" cy="2667160"/>
          </a:xfrm>
          <a:prstGeom prst="roundRect">
            <a:avLst/>
          </a:prstGeom>
        </p:spPr>
      </p:pic>
      <p:pic>
        <p:nvPicPr>
          <p:cNvPr id="6" name="Рисунок 5" descr="IMG_100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142852"/>
            <a:ext cx="3857652" cy="5143536"/>
          </a:xfrm>
          <a:prstGeom prst="round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643578"/>
            <a:ext cx="7772400" cy="914400"/>
          </a:xfrm>
        </p:spPr>
        <p:txBody>
          <a:bodyPr/>
          <a:lstStyle/>
          <a:p>
            <a:pPr algn="ctr"/>
            <a:r>
              <a:rPr lang="ru-RU" sz="4400" b="1" dirty="0" smtClean="0"/>
              <a:t>Космические костюмы</a:t>
            </a:r>
            <a:endParaRPr lang="ru-RU" sz="4400" b="1" dirty="0"/>
          </a:p>
        </p:txBody>
      </p:sp>
      <p:pic>
        <p:nvPicPr>
          <p:cNvPr id="4" name="Содержимое 3" descr="c8903978a75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72198" y="642918"/>
            <a:ext cx="2676525" cy="3810000"/>
          </a:xfrm>
          <a:prstGeom prst="roundRect">
            <a:avLst/>
          </a:prstGeom>
        </p:spPr>
      </p:pic>
      <p:pic>
        <p:nvPicPr>
          <p:cNvPr id="5" name="Рисунок 4" descr="f_gidro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85728"/>
            <a:ext cx="4943475" cy="4853183"/>
          </a:xfrm>
          <a:prstGeom prst="round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0</TotalTime>
  <Words>48</Words>
  <PresentationFormat>Экран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Метро</vt:lpstr>
      <vt:lpstr>Дорога к звёздам</vt:lpstr>
      <vt:lpstr>Слайд 2</vt:lpstr>
      <vt:lpstr>Первый космонавт Земли-Ю.А.Гагарин</vt:lpstr>
      <vt:lpstr>Так космонавты видят Землю</vt:lpstr>
      <vt:lpstr>Лунный пейзаж</vt:lpstr>
      <vt:lpstr>Изучаем ближние планеты</vt:lpstr>
      <vt:lpstr>Нас ждут планеты дальние</vt:lpstr>
      <vt:lpstr>Серьёзная подготовка</vt:lpstr>
      <vt:lpstr>Космические костюмы</vt:lpstr>
      <vt:lpstr>Космическая еда</vt:lpstr>
      <vt:lpstr>К полёту готовы!</vt:lpstr>
      <vt:lpstr>Как прекрасна наша планета! 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2009-03-25T13:50:02Z</dcterms:created>
  <dcterms:modified xsi:type="dcterms:W3CDTF">2009-03-25T15:19:35Z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