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4" r:id="rId4"/>
    <p:sldId id="268" r:id="rId5"/>
    <p:sldId id="261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3&amp;uinfo=ww-1263-wh-929-fw-1038-fh-598-pd-1&amp;p=3&amp;text=%D0%BF%D0%B0%D0%BC%D1%8F%D1%82%D0%BD%D0%B8%D0%BA%D0%B8%20%D0%B2%20%D1%8E%D1%80%D0%B3%D0%B5&amp;noreask=1&amp;pos=99&amp;rpt=simage&amp;lr=64&amp;img_url=http://ic.pics.livejournal.com/kuroytenshi/14740756/113501/113501_640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source=wiz&amp;fp=2&amp;uinfo=ww-1263-wh-929-fw-1038-fh-598-pd-1&amp;p=2&amp;text=%D0%BF%D0%B0%D0%BC%D1%8F%D1%82%D0%BD%D0%B8%D0%BA%D0%B8%20%D0%B2%20%D1%8E%D1%80%D0%B3%D0%B5&amp;noreask=1&amp;pos=66&amp;rpt=simage&amp;lr=64&amp;img_url=http://moi-portal.ru/uploads/images/00/00/02/2012/08/08/25cff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</a:t>
            </a:r>
            <a:endParaRPr lang="ru-RU" dirty="0"/>
          </a:p>
        </p:txBody>
      </p:sp>
      <p:pic>
        <p:nvPicPr>
          <p:cNvPr id="1027" name="Picture 3" descr="F:\отк. урок 1 класс\пуш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92" y="260648"/>
            <a:ext cx="2317480" cy="30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160240" cy="294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moi-portal.ru/uploads/images/00/00/02/2012/08/08/25cff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7744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c.pics.livejournal.com/kuroytenshi/14740756/113501/113501_64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6" y="260648"/>
            <a:ext cx="2160239" cy="28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/>
              <a:t>      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Памятники 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         поэтов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  в нашем городе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                                        </a:t>
            </a:r>
            <a:r>
              <a:rPr lang="ru-RU" sz="5400" dirty="0" smtClean="0"/>
              <a:t>Александр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                    Сергеевич 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                      Пушкин 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                   (</a:t>
            </a:r>
            <a:r>
              <a:rPr lang="ru-RU" sz="5400" dirty="0" smtClean="0"/>
              <a:t>1799 – 1837)</a:t>
            </a:r>
            <a:endParaRPr lang="ru-RU" dirty="0"/>
          </a:p>
        </p:txBody>
      </p:sp>
      <p:pic>
        <p:nvPicPr>
          <p:cNvPr id="4098" name="Picture 2" descr="F:\отк. урок 1 класс\открытый уро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0" y="908720"/>
            <a:ext cx="402044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3204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3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Ввла</a:t>
            </a:r>
            <a:r>
              <a:rPr lang="ru-RU" dirty="0" smtClean="0"/>
              <a:t>                                   </a:t>
            </a:r>
            <a:r>
              <a:rPr lang="ru-RU" sz="5400" dirty="0" smtClean="0"/>
              <a:t>Владимир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                 Владимирович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                    Маяковский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                  (1893 – 1930)     </a:t>
            </a:r>
            <a:endParaRPr lang="ru-RU" dirty="0"/>
          </a:p>
        </p:txBody>
      </p:sp>
      <p:pic>
        <p:nvPicPr>
          <p:cNvPr id="2050" name="Picture 2" descr="F:\отк. урок 1 класс\мая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7107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отк. урок 1 класс\м 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B050"/>
                </a:solidFill>
              </a:rPr>
              <a:t>        </a:t>
            </a:r>
            <a:r>
              <a:rPr lang="ru-RU" sz="8800" dirty="0" smtClean="0">
                <a:solidFill>
                  <a:srgbClr val="00B050"/>
                </a:solidFill>
              </a:rPr>
              <a:t>Спасибо!</a:t>
            </a:r>
          </a:p>
          <a:p>
            <a:pPr marL="0" indent="0">
              <a:buNone/>
            </a:pPr>
            <a:r>
              <a:rPr lang="ru-RU" sz="8800" dirty="0">
                <a:solidFill>
                  <a:srgbClr val="00B050"/>
                </a:solidFill>
              </a:rPr>
              <a:t> </a:t>
            </a:r>
            <a:r>
              <a:rPr lang="ru-RU" sz="8800" dirty="0" smtClean="0">
                <a:solidFill>
                  <a:srgbClr val="00B050"/>
                </a:solidFill>
              </a:rPr>
              <a:t>     Молодцы!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Director</cp:lastModifiedBy>
  <cp:revision>14</cp:revision>
  <dcterms:created xsi:type="dcterms:W3CDTF">2013-11-30T08:28:36Z</dcterms:created>
  <dcterms:modified xsi:type="dcterms:W3CDTF">2013-12-04T01:05:12Z</dcterms:modified>
</cp:coreProperties>
</file>