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5" r:id="rId3"/>
    <p:sldId id="259" r:id="rId4"/>
    <p:sldId id="261" r:id="rId5"/>
    <p:sldId id="260" r:id="rId6"/>
    <p:sldId id="263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16" autoAdjust="0"/>
  </p:normalViewPr>
  <p:slideViewPr>
    <p:cSldViewPr>
      <p:cViewPr varScale="1">
        <p:scale>
          <a:sx n="92" d="100"/>
          <a:sy n="92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Тема.</a:t>
            </a:r>
            <a:br>
              <a:rPr lang="ru-RU" dirty="0" smtClean="0"/>
            </a:br>
            <a:r>
              <a:rPr lang="ru-RU" dirty="0" smtClean="0"/>
              <a:t>Умножение и деление на 3.  Решение  </a:t>
            </a:r>
            <a:r>
              <a:rPr lang="ru-RU" smtClean="0"/>
              <a:t>геометрических       задач.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5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836712"/>
          </a:xfrm>
        </p:spPr>
        <p:txBody>
          <a:bodyPr/>
          <a:lstStyle/>
          <a:p>
            <a:r>
              <a:rPr lang="ru-RU" dirty="0" smtClean="0"/>
              <a:t>         Устный счёт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772816"/>
            <a:ext cx="9036496" cy="508518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2х1       5х2         10:2        2:2</a:t>
            </a:r>
          </a:p>
          <a:p>
            <a:r>
              <a:rPr lang="ru-RU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2х3       2х4         2х7         2х9</a:t>
            </a:r>
          </a:p>
          <a:p>
            <a:r>
              <a:rPr lang="ru-RU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4:2        2х6         2х8         2х2</a:t>
            </a:r>
          </a:p>
          <a:p>
            <a:r>
              <a:rPr lang="ru-RU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8:2        6:2         12:2        14:2</a:t>
            </a:r>
          </a:p>
          <a:p>
            <a:endParaRPr lang="ru-RU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91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132856"/>
            <a:ext cx="5904656" cy="201622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РЕЛЛИ РОБИН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0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80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280920" cy="792088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СИМАЛТИНИУС РАУНД ТЭЙБЛ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0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18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9157356" cy="5233784"/>
          </a:xfrm>
        </p:spPr>
        <p:txBody>
          <a:bodyPr>
            <a:noAutofit/>
          </a:bodyPr>
          <a:lstStyle/>
          <a:p>
            <a:r>
              <a:rPr lang="ru-RU" sz="5400" b="0" i="1" dirty="0" smtClean="0">
                <a:solidFill>
                  <a:schemeClr val="tx1"/>
                </a:solidFill>
              </a:rPr>
              <a:t>1</a:t>
            </a:r>
            <a:r>
              <a:rPr lang="ru-RU" sz="5400" b="0" i="1" dirty="0" smtClean="0"/>
              <a:t>.Начертить прямоугольник со сторонами 3 см и 2 </a:t>
            </a:r>
            <a:r>
              <a:rPr lang="ru-RU" sz="5400" b="0" i="1" dirty="0" smtClean="0"/>
              <a:t>см. </a:t>
            </a:r>
            <a:r>
              <a:rPr lang="ru-RU" sz="5400" b="0" i="1" dirty="0" smtClean="0">
                <a:solidFill>
                  <a:schemeClr val="tx1"/>
                </a:solidFill>
              </a:rPr>
              <a:t>2</a:t>
            </a:r>
            <a:r>
              <a:rPr lang="ru-RU" sz="5400" b="0" i="1" dirty="0" smtClean="0"/>
              <a:t>.Начертить </a:t>
            </a:r>
            <a:r>
              <a:rPr lang="ru-RU" sz="5400" b="0" i="1" dirty="0" smtClean="0"/>
              <a:t>симметричный прямоугольник</a:t>
            </a:r>
            <a:br>
              <a:rPr lang="ru-RU" sz="5400" b="0" i="1" dirty="0" smtClean="0"/>
            </a:br>
            <a:r>
              <a:rPr lang="ru-RU" sz="5400" b="0" i="1" dirty="0" smtClean="0">
                <a:solidFill>
                  <a:schemeClr val="tx1"/>
                </a:solidFill>
              </a:rPr>
              <a:t>3</a:t>
            </a:r>
            <a:r>
              <a:rPr lang="ru-RU" sz="5400" b="0" i="1" dirty="0" smtClean="0"/>
              <a:t>.Найти периметр прямоугольника.</a:t>
            </a:r>
            <a:br>
              <a:rPr lang="ru-RU" sz="5400" b="0" i="1" dirty="0" smtClean="0"/>
            </a:br>
            <a:r>
              <a:rPr lang="ru-RU" sz="5400" b="0" i="1" dirty="0" smtClean="0">
                <a:solidFill>
                  <a:schemeClr val="tx1"/>
                </a:solidFill>
              </a:rPr>
              <a:t> </a:t>
            </a:r>
            <a:r>
              <a:rPr lang="ru-RU" sz="5400" b="0" i="1" dirty="0" smtClean="0">
                <a:solidFill>
                  <a:schemeClr val="tx1"/>
                </a:solidFill>
              </a:rPr>
              <a:t>4</a:t>
            </a:r>
            <a:r>
              <a:rPr lang="ru-RU" sz="5400" b="0" i="1" dirty="0" smtClean="0"/>
              <a:t>.Найти площадь прямоугольника</a:t>
            </a:r>
            <a:r>
              <a:rPr lang="ru-RU" sz="5400" b="0" i="1" dirty="0" smtClean="0"/>
              <a:t>.</a:t>
            </a:r>
            <a:endParaRPr lang="ru-RU" sz="5400" b="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683568" y="-24749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55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348880"/>
            <a:ext cx="6840760" cy="936104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СИНГЛ </a:t>
            </a:r>
            <a:br>
              <a:rPr lang="ru-RU" sz="7200" dirty="0" smtClean="0"/>
            </a:br>
            <a:r>
              <a:rPr lang="ru-RU" sz="7200" dirty="0" smtClean="0"/>
              <a:t>РАУНД     РОБИН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0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74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     РАУНД ТЭЙБЛ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42772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зульфат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35799"/>
            <a:ext cx="3989574" cy="39968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зульфат\Desktop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102" y="1349588"/>
            <a:ext cx="3983096" cy="3983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926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44824"/>
            <a:ext cx="8697144" cy="1575048"/>
          </a:xfrm>
        </p:spPr>
        <p:txBody>
          <a:bodyPr>
            <a:normAutofit/>
          </a:bodyPr>
          <a:lstStyle/>
          <a:p>
            <a:r>
              <a:rPr lang="ru-RU" sz="8000" smtClean="0"/>
              <a:t>    Спасибо </a:t>
            </a:r>
            <a:r>
              <a:rPr lang="ru-RU" sz="8000" dirty="0" smtClean="0"/>
              <a:t>за урок!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34238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52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Тема. Умножение и деление на 3.  Решение  геометрических       задач. </vt:lpstr>
      <vt:lpstr>         Устный счёт</vt:lpstr>
      <vt:lpstr>РЕЛЛИ РОБИН</vt:lpstr>
      <vt:lpstr>СИМАЛТИНИУС РАУНД ТЭЙБЛ</vt:lpstr>
      <vt:lpstr>1.Начертить прямоугольник со сторонами 3 см и 2 см. 2.Начертить симметричный прямоугольник 3.Найти периметр прямоугольника.  4.Найти площадь прямоугольника.</vt:lpstr>
      <vt:lpstr>СИНГЛ  РАУНД     РОБИН</vt:lpstr>
      <vt:lpstr>     РАУНД ТЭЙБЛ</vt:lpstr>
      <vt:lpstr>Слайд 8</vt:lpstr>
      <vt:lpstr>    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Зульфат</dc:creator>
  <cp:lastModifiedBy>User</cp:lastModifiedBy>
  <cp:revision>20</cp:revision>
  <dcterms:created xsi:type="dcterms:W3CDTF">2013-12-07T16:56:16Z</dcterms:created>
  <dcterms:modified xsi:type="dcterms:W3CDTF">2014-02-08T17:04:00Z</dcterms:modified>
</cp:coreProperties>
</file>