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8" r:id="rId5"/>
    <p:sldId id="260" r:id="rId6"/>
    <p:sldId id="261" r:id="rId7"/>
    <p:sldId id="262" r:id="rId8"/>
    <p:sldId id="273" r:id="rId9"/>
    <p:sldId id="274" r:id="rId10"/>
    <p:sldId id="263" r:id="rId11"/>
    <p:sldId id="267" r:id="rId12"/>
    <p:sldId id="264" r:id="rId13"/>
    <p:sldId id="265" r:id="rId14"/>
    <p:sldId id="266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berimoreyork.narod.ru/IMGP1022r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jpeg"/><Relationship Id="rId4" Type="http://schemas.openxmlformats.org/officeDocument/2006/relationships/hyperlink" Target="http://drimdidals.ru/gallery/gosha/0290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drug2.ru/porodi/koshka/persidskaja1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otyat.net/i/p/sibir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ch69.narod.ru/mod/1/401/images/new_cats/tonkinez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277D5A"/>
                </a:solidFill>
                <a:latin typeface="Monotype Corsiva" pitchFamily="66" charset="0"/>
              </a:rPr>
              <a:t>Про кошек и собак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643182"/>
            <a:ext cx="5786478" cy="37862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1267969614_8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14620"/>
            <a:ext cx="5640387" cy="364966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Лайки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Разыскав зверя или птицу, лайки громким лаем задерживают их до прихода охотника.</a:t>
            </a:r>
          </a:p>
          <a:p>
            <a:endParaRPr lang="ru-RU" dirty="0"/>
          </a:p>
        </p:txBody>
      </p:sp>
      <p:pic>
        <p:nvPicPr>
          <p:cNvPr id="5" name="Содержимое 4" descr="http://sobaki-pic.ru/porody/lajka/lajka_08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6019" y="1600200"/>
            <a:ext cx="35229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0042"/>
            <a:ext cx="5486400" cy="64294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Таксы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5367338"/>
            <a:ext cx="8001056" cy="804862"/>
          </a:xfrm>
        </p:spPr>
        <p:txBody>
          <a:bodyPr>
            <a:normAutofit fontScale="70000" lnSpcReduction="20000"/>
          </a:bodyPr>
          <a:lstStyle/>
          <a:p>
            <a:r>
              <a:rPr lang="ru-RU" sz="4200" dirty="0" smtClean="0"/>
              <a:t>Могут долгое время находиться под землей, так как охотятся в норах.</a:t>
            </a:r>
          </a:p>
          <a:p>
            <a:endParaRPr lang="ru-RU" dirty="0"/>
          </a:p>
        </p:txBody>
      </p:sp>
      <p:pic>
        <p:nvPicPr>
          <p:cNvPr id="5" name="Рисунок 4" descr="http://d3mlntcv38ck9k.cloudfront.net/content/konspekt_image/45630/0bb41b00_f81e_0130_23c5_22000a1c9e18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5337" b="5337"/>
          <a:stretch>
            <a:fillRect/>
          </a:stretch>
        </p:blipFill>
        <p:spPr bwMode="auto">
          <a:xfrm>
            <a:off x="1792288" y="1571625"/>
            <a:ext cx="548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7166"/>
            <a:ext cx="54864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Немецкие овчарки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4857760"/>
            <a:ext cx="7715304" cy="16430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Среди служебных собак немецкие овчарки распространены больше всего. Они служат в армии и полиции. Овчарки обладают острым чутьем и слухом. Они очень выносливые и смелые.</a:t>
            </a:r>
          </a:p>
          <a:p>
            <a:endParaRPr lang="ru-RU" dirty="0"/>
          </a:p>
        </p:txBody>
      </p:sp>
      <p:pic>
        <p:nvPicPr>
          <p:cNvPr id="7" name="Рисунок 6" descr="Немецкая овчарка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3216" b="3216"/>
          <a:stretch>
            <a:fillRect/>
          </a:stretch>
        </p:blipFill>
        <p:spPr bwMode="auto">
          <a:xfrm>
            <a:off x="1785918" y="1071546"/>
            <a:ext cx="514353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285728"/>
            <a:ext cx="5486400" cy="5715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Колли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5143512"/>
            <a:ext cx="8215370" cy="13573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900" dirty="0" smtClean="0"/>
              <a:t>Умные, активные и выносливые колли использовались как пастушьи собаки в горах Шотландии.</a:t>
            </a:r>
          </a:p>
          <a:p>
            <a:endParaRPr lang="ru-RU" dirty="0"/>
          </a:p>
        </p:txBody>
      </p:sp>
      <p:pic>
        <p:nvPicPr>
          <p:cNvPr id="5" name="Рисунок 4" descr="Колли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3578" b="3578"/>
          <a:stretch>
            <a:fillRect/>
          </a:stretch>
        </p:blipFill>
        <p:spPr bwMode="auto">
          <a:xfrm>
            <a:off x="1714480" y="928670"/>
            <a:ext cx="5486400" cy="400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0042"/>
            <a:ext cx="5486400" cy="85725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Ротвейлеры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286388"/>
            <a:ext cx="8358246" cy="1204934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Благодаря своей грозной внешности и бесстрашию великолепно выполняют обязанности сторожевой собаки.</a:t>
            </a:r>
          </a:p>
          <a:p>
            <a:endParaRPr lang="ru-RU" dirty="0"/>
          </a:p>
        </p:txBody>
      </p:sp>
      <p:pic>
        <p:nvPicPr>
          <p:cNvPr id="6" name="Рисунок 5" descr="Ротвейлер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2538" b="2538"/>
          <a:stretch>
            <a:fillRect/>
          </a:stretch>
        </p:blipFill>
        <p:spPr bwMode="auto">
          <a:xfrm>
            <a:off x="1792288" y="1428750"/>
            <a:ext cx="5486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229600" cy="142876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cs typeface="Times New Roman" pitchFamily="18" charset="0"/>
              </a:rPr>
              <a:t>Декоративные собаки </a:t>
            </a:r>
            <a:r>
              <a:rPr lang="ru-RU" sz="3200" dirty="0" smtClean="0">
                <a:latin typeface="+mn-lt"/>
                <a:cs typeface="Times New Roman" pitchFamily="18" charset="0"/>
              </a:rPr>
              <a:t>названы так, потому что они украшают жизнь человека. Делают её не такой серой и однообразной.</a:t>
            </a:r>
            <a:endParaRPr lang="ru-RU" sz="32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12144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Пекинес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85729"/>
            <a:ext cx="4041775" cy="135732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Йоркширский терьер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8" name="Picture 7" descr="Картинка 8 из 904">
            <a:hlinkClick r:id="rId2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898204"/>
            <a:ext cx="3898899" cy="306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" name="Picture 9" descr="Картинка 17 из 263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720" y="2071678"/>
            <a:ext cx="4106083" cy="273738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307183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4344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Кошки – самые распространенные домашние животные.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ошки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14546" y="500042"/>
            <a:ext cx="50006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Родственники кошек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Содержимое 4" descr="Лев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786058"/>
            <a:ext cx="29813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Тигр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429000"/>
            <a:ext cx="30289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9" descr="Леопард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2240" y="785794"/>
            <a:ext cx="267176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Барс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785794"/>
            <a:ext cx="2357422" cy="199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Ягуар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4786322"/>
            <a:ext cx="28575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ума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4643446"/>
            <a:ext cx="2857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ысь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1000108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Персидские кошки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/>
              <a:t>    </a:t>
            </a:r>
            <a:r>
              <a:rPr lang="ru-RU" sz="3600" dirty="0" smtClean="0"/>
              <a:t>Происходят из горных областей Ирана и Турции. У них длинная и пушистая шерсть, потому что в горах холодные ночи и зимы.</a:t>
            </a:r>
          </a:p>
          <a:p>
            <a:endParaRPr lang="ru-RU" dirty="0"/>
          </a:p>
        </p:txBody>
      </p:sp>
      <p:pic>
        <p:nvPicPr>
          <p:cNvPr id="5" name="Picture 6" descr="Картинка 17 из 158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86337" y="1648619"/>
            <a:ext cx="33623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28604"/>
            <a:ext cx="5572164" cy="50006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Сибирские кошки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4357694"/>
            <a:ext cx="8286808" cy="214314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cs typeface="Times New Roman" pitchFamily="18" charset="0"/>
              </a:rPr>
              <a:t>Чтобы выжить в суровых условиях сибирской жизни, природа наделила их длинной, жесткой на ощупь и водоотталкивающей шерстью. Кисточки предохраняют кончики ушей от обмораживания, да и сами уши – короткие, чтобы не отмерзли. Такие кошки похожи на миниатюрных рысей.</a:t>
            </a:r>
          </a:p>
          <a:p>
            <a:endParaRPr lang="ru-RU" sz="2000" dirty="0"/>
          </a:p>
        </p:txBody>
      </p:sp>
      <p:pic>
        <p:nvPicPr>
          <p:cNvPr id="5" name="Picture 8" descr="Картинка 10 из 101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4791" b="4791"/>
          <a:stretch>
            <a:fillRect/>
          </a:stretch>
        </p:blipFill>
        <p:spPr bwMode="auto">
          <a:xfrm>
            <a:off x="1714480" y="785794"/>
            <a:ext cx="6000792" cy="360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28604"/>
            <a:ext cx="5486400" cy="57150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Русские </a:t>
            </a:r>
            <a:r>
              <a:rPr lang="ru-RU" sz="4000" dirty="0" err="1" smtClean="0">
                <a:solidFill>
                  <a:schemeClr val="accent1"/>
                </a:solidFill>
              </a:rPr>
              <a:t>голубые</a:t>
            </a:r>
            <a:r>
              <a:rPr lang="ru-RU" sz="4000" dirty="0" smtClean="0">
                <a:solidFill>
                  <a:schemeClr val="accent1"/>
                </a:solidFill>
              </a:rPr>
              <a:t> кошки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4857760"/>
            <a:ext cx="7572428" cy="131444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cs typeface="Times New Roman" pitchFamily="18" charset="0"/>
              </a:rPr>
              <a:t>Это элегантные зеленоглазые кошки. Гладить русских </a:t>
            </a:r>
            <a:r>
              <a:rPr lang="ru-RU" sz="2800" dirty="0" err="1" smtClean="0">
                <a:cs typeface="Times New Roman" pitchFamily="18" charset="0"/>
              </a:rPr>
              <a:t>голубых</a:t>
            </a:r>
            <a:r>
              <a:rPr lang="ru-RU" sz="2800" dirty="0" smtClean="0">
                <a:cs typeface="Times New Roman" pitchFamily="18" charset="0"/>
              </a:rPr>
              <a:t> кошек очень приятно. Прикоснуться к их </a:t>
            </a:r>
            <a:r>
              <a:rPr lang="ru-RU" sz="2800" dirty="0" err="1" smtClean="0">
                <a:cs typeface="Times New Roman" pitchFamily="18" charset="0"/>
              </a:rPr>
              <a:t>серебристо-голубой</a:t>
            </a:r>
            <a:r>
              <a:rPr lang="ru-RU" sz="2800" dirty="0" smtClean="0">
                <a:cs typeface="Times New Roman" pitchFamily="18" charset="0"/>
              </a:rPr>
              <a:t> плюшевой шерстке – одно удовольствие.</a:t>
            </a:r>
          </a:p>
          <a:p>
            <a:endParaRPr lang="ru-RU" sz="2800" dirty="0"/>
          </a:p>
        </p:txBody>
      </p:sp>
      <p:pic>
        <p:nvPicPr>
          <p:cNvPr id="5" name="Рисунок 4" descr="Русская голубая кошка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1687" b="11687"/>
          <a:stretch>
            <a:fillRect/>
          </a:stretch>
        </p:blipFill>
        <p:spPr bwMode="auto">
          <a:xfrm>
            <a:off x="1285852" y="1071546"/>
            <a:ext cx="62865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/>
                </a:solidFill>
              </a:rPr>
              <a:t>Сиамские кошки</a:t>
            </a:r>
            <a:endParaRPr lang="ru-RU" sz="48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cs typeface="Times New Roman" pitchFamily="18" charset="0"/>
              </a:rPr>
              <a:t>    Шерсть у них короткая, мягкая и блестящая. Окрашена она неравномерно. Специфический признак породы – темная «маска» на мордочке и </a:t>
            </a:r>
            <a:r>
              <a:rPr lang="ru-RU" sz="3200" dirty="0" err="1" smtClean="0">
                <a:cs typeface="Times New Roman" pitchFamily="18" charset="0"/>
              </a:rPr>
              <a:t>голубые</a:t>
            </a:r>
            <a:r>
              <a:rPr lang="ru-RU" sz="3200" dirty="0" smtClean="0">
                <a:cs typeface="Times New Roman" pitchFamily="18" charset="0"/>
              </a:rPr>
              <a:t> глаза.</a:t>
            </a:r>
          </a:p>
          <a:p>
            <a:endParaRPr lang="ru-RU" dirty="0"/>
          </a:p>
        </p:txBody>
      </p:sp>
      <p:pic>
        <p:nvPicPr>
          <p:cNvPr id="5" name="Picture 9" descr="Картинка 151 из 324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736"/>
            <a:ext cx="2857520" cy="530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14818"/>
            <a:ext cx="8229600" cy="221457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Собаки – самые верные друзья человека и самые первые одомашненные животные.</a:t>
            </a:r>
            <a:endParaRPr lang="ru-RU" dirty="0"/>
          </a:p>
        </p:txBody>
      </p:sp>
      <p:pic>
        <p:nvPicPr>
          <p:cNvPr id="4" name="Содержимое 3" descr="Собаки разных пород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857232"/>
            <a:ext cx="542928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Родственники собак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6" descr="Серый волк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33575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7" descr="Рыжая лисиц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714488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олубой песец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429132"/>
            <a:ext cx="3429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272</Words>
  <PresentationFormat>Экран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 кошек и собак</vt:lpstr>
      <vt:lpstr>Кошки – самые распространенные домашние животные. </vt:lpstr>
      <vt:lpstr>Родственники кошек</vt:lpstr>
      <vt:lpstr>Персидские кошки</vt:lpstr>
      <vt:lpstr>Сибирские кошки</vt:lpstr>
      <vt:lpstr>Русские голубые кошки</vt:lpstr>
      <vt:lpstr>Сиамские кошки</vt:lpstr>
      <vt:lpstr>Собаки – самые верные друзья человека и самые первые одомашненные животные.</vt:lpstr>
      <vt:lpstr>Родственники собак</vt:lpstr>
      <vt:lpstr>Лайки</vt:lpstr>
      <vt:lpstr>Таксы</vt:lpstr>
      <vt:lpstr>Немецкие овчарки</vt:lpstr>
      <vt:lpstr>Колли</vt:lpstr>
      <vt:lpstr>Ротвейлеры</vt:lpstr>
      <vt:lpstr>Декоративные собаки названы так, потому что они украшают жизнь человека. Делают её не такой серой и однообразной.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кошек и собак</dc:title>
  <dc:creator>Администратор</dc:creator>
  <cp:lastModifiedBy>1</cp:lastModifiedBy>
  <cp:revision>20</cp:revision>
  <dcterms:created xsi:type="dcterms:W3CDTF">2015-08-17T19:00:03Z</dcterms:created>
  <dcterms:modified xsi:type="dcterms:W3CDTF">2015-08-21T09:34:15Z</dcterms:modified>
</cp:coreProperties>
</file>