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54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45767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Shape 5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4406308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36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Shape 255"/>
          <p:cNvGrpSpPr/>
          <p:nvPr/>
        </p:nvGrpSpPr>
        <p:grpSpPr>
          <a:xfrm rot="-2980541">
            <a:off x="352150" y="4106096"/>
            <a:ext cx="805448" cy="1164909"/>
            <a:chOff x="6321398" y="2901358"/>
            <a:chExt cx="1291418" cy="1640457"/>
          </a:xfrm>
        </p:grpSpPr>
        <p:sp>
          <p:nvSpPr>
            <p:cNvPr id="256" name="Shape 256"/>
            <p:cNvSpPr/>
            <p:nvPr/>
          </p:nvSpPr>
          <p:spPr>
            <a:xfrm>
              <a:off x="6321398" y="2903515"/>
              <a:ext cx="1290637" cy="1638300"/>
            </a:xfrm>
            <a:custGeom>
              <a:avLst/>
              <a:gdLst/>
              <a:ahLst/>
              <a:cxnLst/>
              <a:rect l="0" t="0" r="0" b="0"/>
              <a:pathLst>
                <a:path w="813" h="1032" extrusionOk="0">
                  <a:moveTo>
                    <a:pt x="745" y="756"/>
                  </a:moveTo>
                  <a:lnTo>
                    <a:pt x="745" y="756"/>
                  </a:lnTo>
                  <a:lnTo>
                    <a:pt x="733" y="781"/>
                  </a:lnTo>
                  <a:lnTo>
                    <a:pt x="722" y="804"/>
                  </a:lnTo>
                  <a:lnTo>
                    <a:pt x="710" y="825"/>
                  </a:lnTo>
                  <a:lnTo>
                    <a:pt x="696" y="845"/>
                  </a:lnTo>
                  <a:lnTo>
                    <a:pt x="682" y="864"/>
                  </a:lnTo>
                  <a:lnTo>
                    <a:pt x="669" y="883"/>
                  </a:lnTo>
                  <a:lnTo>
                    <a:pt x="654" y="900"/>
                  </a:lnTo>
                  <a:lnTo>
                    <a:pt x="640" y="916"/>
                  </a:lnTo>
                  <a:lnTo>
                    <a:pt x="623" y="932"/>
                  </a:lnTo>
                  <a:lnTo>
                    <a:pt x="608" y="945"/>
                  </a:lnTo>
                  <a:lnTo>
                    <a:pt x="591" y="957"/>
                  </a:lnTo>
                  <a:lnTo>
                    <a:pt x="574" y="970"/>
                  </a:lnTo>
                  <a:lnTo>
                    <a:pt x="558" y="980"/>
                  </a:lnTo>
                  <a:lnTo>
                    <a:pt x="541" y="989"/>
                  </a:lnTo>
                  <a:lnTo>
                    <a:pt x="523" y="999"/>
                  </a:lnTo>
                  <a:lnTo>
                    <a:pt x="506" y="1006"/>
                  </a:lnTo>
                  <a:lnTo>
                    <a:pt x="487" y="1012"/>
                  </a:lnTo>
                  <a:lnTo>
                    <a:pt x="469" y="1018"/>
                  </a:lnTo>
                  <a:lnTo>
                    <a:pt x="451" y="1023"/>
                  </a:lnTo>
                  <a:lnTo>
                    <a:pt x="433" y="1028"/>
                  </a:lnTo>
                  <a:lnTo>
                    <a:pt x="414" y="1029"/>
                  </a:lnTo>
                  <a:lnTo>
                    <a:pt x="396" y="1031"/>
                  </a:lnTo>
                  <a:lnTo>
                    <a:pt x="378" y="1032"/>
                  </a:lnTo>
                  <a:lnTo>
                    <a:pt x="358" y="1032"/>
                  </a:lnTo>
                  <a:lnTo>
                    <a:pt x="340" y="1031"/>
                  </a:lnTo>
                  <a:lnTo>
                    <a:pt x="321" y="1029"/>
                  </a:lnTo>
                  <a:lnTo>
                    <a:pt x="285" y="1023"/>
                  </a:lnTo>
                  <a:lnTo>
                    <a:pt x="248" y="1012"/>
                  </a:lnTo>
                  <a:lnTo>
                    <a:pt x="213" y="999"/>
                  </a:lnTo>
                  <a:lnTo>
                    <a:pt x="213" y="999"/>
                  </a:lnTo>
                  <a:lnTo>
                    <a:pt x="197" y="991"/>
                  </a:lnTo>
                  <a:lnTo>
                    <a:pt x="180" y="982"/>
                  </a:lnTo>
                  <a:lnTo>
                    <a:pt x="163" y="971"/>
                  </a:lnTo>
                  <a:lnTo>
                    <a:pt x="148" y="960"/>
                  </a:lnTo>
                  <a:lnTo>
                    <a:pt x="134" y="950"/>
                  </a:lnTo>
                  <a:lnTo>
                    <a:pt x="119" y="938"/>
                  </a:lnTo>
                  <a:lnTo>
                    <a:pt x="107" y="924"/>
                  </a:lnTo>
                  <a:lnTo>
                    <a:pt x="93" y="910"/>
                  </a:lnTo>
                  <a:lnTo>
                    <a:pt x="81" y="896"/>
                  </a:lnTo>
                  <a:lnTo>
                    <a:pt x="70" y="881"/>
                  </a:lnTo>
                  <a:lnTo>
                    <a:pt x="59" y="864"/>
                  </a:lnTo>
                  <a:lnTo>
                    <a:pt x="50" y="849"/>
                  </a:lnTo>
                  <a:lnTo>
                    <a:pt x="41" y="831"/>
                  </a:lnTo>
                  <a:lnTo>
                    <a:pt x="32" y="814"/>
                  </a:lnTo>
                  <a:lnTo>
                    <a:pt x="26" y="796"/>
                  </a:lnTo>
                  <a:lnTo>
                    <a:pt x="18" y="778"/>
                  </a:lnTo>
                  <a:lnTo>
                    <a:pt x="14" y="758"/>
                  </a:lnTo>
                  <a:lnTo>
                    <a:pt x="9" y="738"/>
                  </a:lnTo>
                  <a:lnTo>
                    <a:pt x="5" y="718"/>
                  </a:lnTo>
                  <a:lnTo>
                    <a:pt x="2" y="697"/>
                  </a:lnTo>
                  <a:lnTo>
                    <a:pt x="0" y="677"/>
                  </a:lnTo>
                  <a:lnTo>
                    <a:pt x="0" y="656"/>
                  </a:lnTo>
                  <a:lnTo>
                    <a:pt x="0" y="633"/>
                  </a:lnTo>
                  <a:lnTo>
                    <a:pt x="2" y="612"/>
                  </a:lnTo>
                  <a:lnTo>
                    <a:pt x="3" y="589"/>
                  </a:lnTo>
                  <a:lnTo>
                    <a:pt x="6" y="566"/>
                  </a:lnTo>
                  <a:lnTo>
                    <a:pt x="11" y="543"/>
                  </a:lnTo>
                  <a:lnTo>
                    <a:pt x="17" y="519"/>
                  </a:lnTo>
                  <a:lnTo>
                    <a:pt x="23" y="496"/>
                  </a:lnTo>
                  <a:lnTo>
                    <a:pt x="31" y="471"/>
                  </a:lnTo>
                  <a:lnTo>
                    <a:pt x="40" y="447"/>
                  </a:lnTo>
                  <a:lnTo>
                    <a:pt x="50" y="423"/>
                  </a:lnTo>
                  <a:lnTo>
                    <a:pt x="50" y="423"/>
                  </a:lnTo>
                  <a:lnTo>
                    <a:pt x="62" y="398"/>
                  </a:lnTo>
                  <a:lnTo>
                    <a:pt x="75" y="375"/>
                  </a:lnTo>
                  <a:lnTo>
                    <a:pt x="87" y="351"/>
                  </a:lnTo>
                  <a:lnTo>
                    <a:pt x="102" y="328"/>
                  </a:lnTo>
                  <a:lnTo>
                    <a:pt x="133" y="282"/>
                  </a:lnTo>
                  <a:lnTo>
                    <a:pt x="166" y="238"/>
                  </a:lnTo>
                  <a:lnTo>
                    <a:pt x="203" y="197"/>
                  </a:lnTo>
                  <a:lnTo>
                    <a:pt x="242" y="159"/>
                  </a:lnTo>
                  <a:lnTo>
                    <a:pt x="282" y="124"/>
                  </a:lnTo>
                  <a:lnTo>
                    <a:pt x="302" y="107"/>
                  </a:lnTo>
                  <a:lnTo>
                    <a:pt x="323" y="92"/>
                  </a:lnTo>
                  <a:lnTo>
                    <a:pt x="344" y="78"/>
                  </a:lnTo>
                  <a:lnTo>
                    <a:pt x="366" y="64"/>
                  </a:lnTo>
                  <a:lnTo>
                    <a:pt x="387" y="52"/>
                  </a:lnTo>
                  <a:lnTo>
                    <a:pt x="408" y="42"/>
                  </a:lnTo>
                  <a:lnTo>
                    <a:pt x="430" y="31"/>
                  </a:lnTo>
                  <a:lnTo>
                    <a:pt x="451" y="23"/>
                  </a:lnTo>
                  <a:lnTo>
                    <a:pt x="472" y="16"/>
                  </a:lnTo>
                  <a:lnTo>
                    <a:pt x="494" y="10"/>
                  </a:lnTo>
                  <a:lnTo>
                    <a:pt x="513" y="5"/>
                  </a:lnTo>
                  <a:lnTo>
                    <a:pt x="535" y="2"/>
                  </a:lnTo>
                  <a:lnTo>
                    <a:pt x="555" y="0"/>
                  </a:lnTo>
                  <a:lnTo>
                    <a:pt x="574" y="0"/>
                  </a:lnTo>
                  <a:lnTo>
                    <a:pt x="594" y="2"/>
                  </a:lnTo>
                  <a:lnTo>
                    <a:pt x="612" y="7"/>
                  </a:lnTo>
                  <a:lnTo>
                    <a:pt x="631" y="11"/>
                  </a:lnTo>
                  <a:lnTo>
                    <a:pt x="649" y="17"/>
                  </a:lnTo>
                  <a:lnTo>
                    <a:pt x="649" y="17"/>
                  </a:lnTo>
                  <a:lnTo>
                    <a:pt x="666" y="26"/>
                  </a:lnTo>
                  <a:lnTo>
                    <a:pt x="682" y="37"/>
                  </a:lnTo>
                  <a:lnTo>
                    <a:pt x="698" y="49"/>
                  </a:lnTo>
                  <a:lnTo>
                    <a:pt x="711" y="63"/>
                  </a:lnTo>
                  <a:lnTo>
                    <a:pt x="725" y="78"/>
                  </a:lnTo>
                  <a:lnTo>
                    <a:pt x="737" y="95"/>
                  </a:lnTo>
                  <a:lnTo>
                    <a:pt x="748" y="112"/>
                  </a:lnTo>
                  <a:lnTo>
                    <a:pt x="759" y="132"/>
                  </a:lnTo>
                  <a:lnTo>
                    <a:pt x="768" y="151"/>
                  </a:lnTo>
                  <a:lnTo>
                    <a:pt x="777" y="174"/>
                  </a:lnTo>
                  <a:lnTo>
                    <a:pt x="785" y="196"/>
                  </a:lnTo>
                  <a:lnTo>
                    <a:pt x="791" y="220"/>
                  </a:lnTo>
                  <a:lnTo>
                    <a:pt x="797" y="244"/>
                  </a:lnTo>
                  <a:lnTo>
                    <a:pt x="803" y="269"/>
                  </a:lnTo>
                  <a:lnTo>
                    <a:pt x="806" y="295"/>
                  </a:lnTo>
                  <a:lnTo>
                    <a:pt x="810" y="320"/>
                  </a:lnTo>
                  <a:lnTo>
                    <a:pt x="813" y="375"/>
                  </a:lnTo>
                  <a:lnTo>
                    <a:pt x="813" y="430"/>
                  </a:lnTo>
                  <a:lnTo>
                    <a:pt x="810" y="487"/>
                  </a:lnTo>
                  <a:lnTo>
                    <a:pt x="804" y="543"/>
                  </a:lnTo>
                  <a:lnTo>
                    <a:pt x="795" y="599"/>
                  </a:lnTo>
                  <a:lnTo>
                    <a:pt x="789" y="627"/>
                  </a:lnTo>
                  <a:lnTo>
                    <a:pt x="781" y="654"/>
                  </a:lnTo>
                  <a:lnTo>
                    <a:pt x="774" y="680"/>
                  </a:lnTo>
                  <a:lnTo>
                    <a:pt x="765" y="706"/>
                  </a:lnTo>
                  <a:lnTo>
                    <a:pt x="756" y="732"/>
                  </a:lnTo>
                  <a:lnTo>
                    <a:pt x="745" y="756"/>
                  </a:lnTo>
                  <a:lnTo>
                    <a:pt x="745" y="756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6499062" y="3176265"/>
              <a:ext cx="223906" cy="240313"/>
            </a:xfrm>
            <a:custGeom>
              <a:avLst/>
              <a:gdLst/>
              <a:ahLst/>
              <a:cxnLst/>
              <a:rect l="0" t="0" r="0" b="0"/>
              <a:pathLst>
                <a:path w="140" h="151" extrusionOk="0">
                  <a:moveTo>
                    <a:pt x="122" y="22"/>
                  </a:moveTo>
                  <a:lnTo>
                    <a:pt x="122" y="2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78" y="31"/>
                  </a:lnTo>
                  <a:lnTo>
                    <a:pt x="50" y="61"/>
                  </a:lnTo>
                  <a:lnTo>
                    <a:pt x="24" y="9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1" y="140"/>
                  </a:lnTo>
                  <a:lnTo>
                    <a:pt x="32" y="146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1" y="90"/>
                  </a:lnTo>
                  <a:lnTo>
                    <a:pt x="116" y="63"/>
                  </a:lnTo>
                  <a:lnTo>
                    <a:pt x="140" y="37"/>
                  </a:lnTo>
                  <a:lnTo>
                    <a:pt x="140" y="37"/>
                  </a:lnTo>
                  <a:lnTo>
                    <a:pt x="131" y="31"/>
                  </a:lnTo>
                  <a:lnTo>
                    <a:pt x="122" y="22"/>
                  </a:lnTo>
                  <a:lnTo>
                    <a:pt x="122" y="22"/>
                  </a:lnTo>
                  <a:close/>
                </a:path>
              </a:pathLst>
            </a:custGeom>
            <a:solidFill>
              <a:srgbClr val="FFC5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6326516" y="3585946"/>
              <a:ext cx="128851" cy="305090"/>
            </a:xfrm>
            <a:custGeom>
              <a:avLst/>
              <a:gdLst/>
              <a:ahLst/>
              <a:cxnLst/>
              <a:rect l="0" t="0" r="0" b="0"/>
              <a:pathLst>
                <a:path w="82" h="192" extrusionOk="0">
                  <a:moveTo>
                    <a:pt x="70" y="33"/>
                  </a:moveTo>
                  <a:lnTo>
                    <a:pt x="70" y="3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9" y="44"/>
                  </a:lnTo>
                  <a:lnTo>
                    <a:pt x="15" y="88"/>
                  </a:lnTo>
                  <a:lnTo>
                    <a:pt x="6" y="131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3" y="181"/>
                  </a:lnTo>
                  <a:lnTo>
                    <a:pt x="29" y="187"/>
                  </a:lnTo>
                  <a:lnTo>
                    <a:pt x="29" y="187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50" y="154"/>
                  </a:lnTo>
                  <a:lnTo>
                    <a:pt x="59" y="116"/>
                  </a:lnTo>
                  <a:lnTo>
                    <a:pt x="70" y="80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76" y="41"/>
                  </a:lnTo>
                  <a:lnTo>
                    <a:pt x="70" y="33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C5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6796277" y="2901358"/>
              <a:ext cx="802687" cy="511968"/>
            </a:xfrm>
            <a:custGeom>
              <a:avLst/>
              <a:gdLst/>
              <a:ahLst/>
              <a:cxnLst/>
              <a:rect l="0" t="0" r="0" b="0"/>
              <a:pathLst>
                <a:path w="505" h="322" extrusionOk="0">
                  <a:moveTo>
                    <a:pt x="259" y="17"/>
                  </a:moveTo>
                  <a:lnTo>
                    <a:pt x="259" y="17"/>
                  </a:lnTo>
                  <a:lnTo>
                    <a:pt x="225" y="42"/>
                  </a:lnTo>
                  <a:lnTo>
                    <a:pt x="193" y="64"/>
                  </a:lnTo>
                  <a:lnTo>
                    <a:pt x="164" y="89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49" y="119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73" y="136"/>
                  </a:lnTo>
                  <a:lnTo>
                    <a:pt x="184" y="147"/>
                  </a:lnTo>
                  <a:lnTo>
                    <a:pt x="205" y="170"/>
                  </a:lnTo>
                  <a:lnTo>
                    <a:pt x="218" y="180"/>
                  </a:lnTo>
                  <a:lnTo>
                    <a:pt x="230" y="189"/>
                  </a:lnTo>
                  <a:lnTo>
                    <a:pt x="243" y="197"/>
                  </a:lnTo>
                  <a:lnTo>
                    <a:pt x="257" y="202"/>
                  </a:lnTo>
                  <a:lnTo>
                    <a:pt x="257" y="202"/>
                  </a:lnTo>
                  <a:lnTo>
                    <a:pt x="274" y="205"/>
                  </a:lnTo>
                  <a:lnTo>
                    <a:pt x="291" y="206"/>
                  </a:lnTo>
                  <a:lnTo>
                    <a:pt x="326" y="206"/>
                  </a:lnTo>
                  <a:lnTo>
                    <a:pt x="342" y="206"/>
                  </a:lnTo>
                  <a:lnTo>
                    <a:pt x="359" y="208"/>
                  </a:lnTo>
                  <a:lnTo>
                    <a:pt x="376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403" y="221"/>
                  </a:lnTo>
                  <a:lnTo>
                    <a:pt x="416" y="231"/>
                  </a:lnTo>
                  <a:lnTo>
                    <a:pt x="426" y="243"/>
                  </a:lnTo>
                  <a:lnTo>
                    <a:pt x="437" y="255"/>
                  </a:lnTo>
                  <a:lnTo>
                    <a:pt x="460" y="281"/>
                  </a:lnTo>
                  <a:lnTo>
                    <a:pt x="481" y="304"/>
                  </a:lnTo>
                  <a:lnTo>
                    <a:pt x="481" y="304"/>
                  </a:lnTo>
                  <a:lnTo>
                    <a:pt x="493" y="316"/>
                  </a:lnTo>
                  <a:lnTo>
                    <a:pt x="499" y="319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499" y="276"/>
                  </a:lnTo>
                  <a:lnTo>
                    <a:pt x="490" y="232"/>
                  </a:lnTo>
                  <a:lnTo>
                    <a:pt x="478" y="191"/>
                  </a:lnTo>
                  <a:lnTo>
                    <a:pt x="470" y="171"/>
                  </a:lnTo>
                  <a:lnTo>
                    <a:pt x="463" y="153"/>
                  </a:lnTo>
                  <a:lnTo>
                    <a:pt x="455" y="135"/>
                  </a:lnTo>
                  <a:lnTo>
                    <a:pt x="446" y="118"/>
                  </a:lnTo>
                  <a:lnTo>
                    <a:pt x="437" y="101"/>
                  </a:lnTo>
                  <a:lnTo>
                    <a:pt x="426" y="86"/>
                  </a:lnTo>
                  <a:lnTo>
                    <a:pt x="414" y="72"/>
                  </a:lnTo>
                  <a:lnTo>
                    <a:pt x="403" y="60"/>
                  </a:lnTo>
                  <a:lnTo>
                    <a:pt x="390" y="48"/>
                  </a:lnTo>
                  <a:lnTo>
                    <a:pt x="377" y="37"/>
                  </a:lnTo>
                  <a:lnTo>
                    <a:pt x="377" y="37"/>
                  </a:lnTo>
                  <a:lnTo>
                    <a:pt x="364" y="43"/>
                  </a:lnTo>
                  <a:lnTo>
                    <a:pt x="350" y="46"/>
                  </a:lnTo>
                  <a:lnTo>
                    <a:pt x="342" y="48"/>
                  </a:lnTo>
                  <a:lnTo>
                    <a:pt x="336" y="48"/>
                  </a:lnTo>
                  <a:lnTo>
                    <a:pt x="329" y="46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2" y="34"/>
                  </a:lnTo>
                  <a:lnTo>
                    <a:pt x="303" y="23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69" y="0"/>
                  </a:lnTo>
                  <a:lnTo>
                    <a:pt x="253" y="0"/>
                  </a:lnTo>
                  <a:lnTo>
                    <a:pt x="234" y="2"/>
                  </a:lnTo>
                  <a:lnTo>
                    <a:pt x="218" y="4"/>
                  </a:lnTo>
                  <a:lnTo>
                    <a:pt x="199" y="7"/>
                  </a:lnTo>
                  <a:lnTo>
                    <a:pt x="181" y="11"/>
                  </a:lnTo>
                  <a:lnTo>
                    <a:pt x="164" y="17"/>
                  </a:lnTo>
                  <a:lnTo>
                    <a:pt x="146" y="23"/>
                  </a:lnTo>
                  <a:lnTo>
                    <a:pt x="108" y="39"/>
                  </a:lnTo>
                  <a:lnTo>
                    <a:pt x="71" y="58"/>
                  </a:lnTo>
                  <a:lnTo>
                    <a:pt x="35" y="8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6" y="112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44" y="115"/>
                  </a:lnTo>
                  <a:lnTo>
                    <a:pt x="53" y="115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109" y="89"/>
                  </a:lnTo>
                  <a:lnTo>
                    <a:pt x="144" y="69"/>
                  </a:lnTo>
                  <a:lnTo>
                    <a:pt x="176" y="52"/>
                  </a:lnTo>
                  <a:lnTo>
                    <a:pt x="204" y="40"/>
                  </a:lnTo>
                  <a:lnTo>
                    <a:pt x="243" y="23"/>
                  </a:lnTo>
                  <a:lnTo>
                    <a:pt x="259" y="17"/>
                  </a:lnTo>
                  <a:lnTo>
                    <a:pt x="259" y="17"/>
                  </a:lnTo>
                  <a:close/>
                </a:path>
              </a:pathLst>
            </a:custGeom>
            <a:solidFill>
              <a:srgbClr val="FFC5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6375598" y="4191878"/>
              <a:ext cx="606240" cy="298822"/>
            </a:xfrm>
            <a:custGeom>
              <a:avLst/>
              <a:gdLst/>
              <a:ahLst/>
              <a:cxnLst/>
              <a:rect l="0" t="0" r="0" b="0"/>
              <a:pathLst>
                <a:path w="383" h="189" extrusionOk="0">
                  <a:moveTo>
                    <a:pt x="383" y="119"/>
                  </a:moveTo>
                  <a:lnTo>
                    <a:pt x="383" y="119"/>
                  </a:lnTo>
                  <a:lnTo>
                    <a:pt x="367" y="120"/>
                  </a:lnTo>
                  <a:lnTo>
                    <a:pt x="350" y="123"/>
                  </a:lnTo>
                  <a:lnTo>
                    <a:pt x="318" y="129"/>
                  </a:lnTo>
                  <a:lnTo>
                    <a:pt x="303" y="131"/>
                  </a:lnTo>
                  <a:lnTo>
                    <a:pt x="286" y="129"/>
                  </a:lnTo>
                  <a:lnTo>
                    <a:pt x="271" y="126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39" y="109"/>
                  </a:lnTo>
                  <a:lnTo>
                    <a:pt x="223" y="97"/>
                  </a:lnTo>
                  <a:lnTo>
                    <a:pt x="195" y="70"/>
                  </a:lnTo>
                  <a:lnTo>
                    <a:pt x="166" y="42"/>
                  </a:lnTo>
                  <a:lnTo>
                    <a:pt x="152" y="29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28" y="12"/>
                  </a:lnTo>
                  <a:lnTo>
                    <a:pt x="118" y="7"/>
                  </a:lnTo>
                  <a:lnTo>
                    <a:pt x="111" y="4"/>
                  </a:lnTo>
                  <a:lnTo>
                    <a:pt x="102" y="3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35" y="4"/>
                  </a:lnTo>
                  <a:lnTo>
                    <a:pt x="18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32"/>
                  </a:lnTo>
                  <a:lnTo>
                    <a:pt x="32" y="61"/>
                  </a:lnTo>
                  <a:lnTo>
                    <a:pt x="50" y="87"/>
                  </a:lnTo>
                  <a:lnTo>
                    <a:pt x="73" y="111"/>
                  </a:lnTo>
                  <a:lnTo>
                    <a:pt x="96" y="134"/>
                  </a:lnTo>
                  <a:lnTo>
                    <a:pt x="121" y="154"/>
                  </a:lnTo>
                  <a:lnTo>
                    <a:pt x="150" y="170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216" y="184"/>
                  </a:lnTo>
                  <a:lnTo>
                    <a:pt x="242" y="176"/>
                  </a:lnTo>
                  <a:lnTo>
                    <a:pt x="266" y="169"/>
                  </a:lnTo>
                  <a:lnTo>
                    <a:pt x="290" y="161"/>
                  </a:lnTo>
                  <a:lnTo>
                    <a:pt x="315" y="151"/>
                  </a:lnTo>
                  <a:lnTo>
                    <a:pt x="338" y="141"/>
                  </a:lnTo>
                  <a:lnTo>
                    <a:pt x="383" y="119"/>
                  </a:lnTo>
                  <a:lnTo>
                    <a:pt x="383" y="119"/>
                  </a:lnTo>
                  <a:close/>
                </a:path>
              </a:pathLst>
            </a:custGeom>
            <a:solidFill>
              <a:srgbClr val="FFC5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6753096" y="3224401"/>
              <a:ext cx="859720" cy="610181"/>
            </a:xfrm>
            <a:custGeom>
              <a:avLst/>
              <a:gdLst/>
              <a:ahLst/>
              <a:cxnLst/>
              <a:rect l="0" t="0" r="0" b="0"/>
              <a:pathLst>
                <a:path w="542" h="384" extrusionOk="0">
                  <a:moveTo>
                    <a:pt x="542" y="220"/>
                  </a:moveTo>
                  <a:lnTo>
                    <a:pt x="542" y="220"/>
                  </a:lnTo>
                  <a:lnTo>
                    <a:pt x="524" y="223"/>
                  </a:lnTo>
                  <a:lnTo>
                    <a:pt x="514" y="223"/>
                  </a:lnTo>
                  <a:lnTo>
                    <a:pt x="501" y="221"/>
                  </a:lnTo>
                  <a:lnTo>
                    <a:pt x="501" y="221"/>
                  </a:lnTo>
                  <a:lnTo>
                    <a:pt x="495" y="218"/>
                  </a:lnTo>
                  <a:lnTo>
                    <a:pt x="488" y="215"/>
                  </a:lnTo>
                  <a:lnTo>
                    <a:pt x="475" y="206"/>
                  </a:lnTo>
                  <a:lnTo>
                    <a:pt x="465" y="195"/>
                  </a:lnTo>
                  <a:lnTo>
                    <a:pt x="454" y="180"/>
                  </a:lnTo>
                  <a:lnTo>
                    <a:pt x="454" y="180"/>
                  </a:lnTo>
                  <a:lnTo>
                    <a:pt x="434" y="153"/>
                  </a:lnTo>
                  <a:lnTo>
                    <a:pt x="413" y="124"/>
                  </a:lnTo>
                  <a:lnTo>
                    <a:pt x="401" y="110"/>
                  </a:lnTo>
                  <a:lnTo>
                    <a:pt x="389" y="99"/>
                  </a:lnTo>
                  <a:lnTo>
                    <a:pt x="376" y="90"/>
                  </a:lnTo>
                  <a:lnTo>
                    <a:pt x="369" y="87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55" y="84"/>
                  </a:lnTo>
                  <a:lnTo>
                    <a:pt x="347" y="84"/>
                  </a:lnTo>
                  <a:lnTo>
                    <a:pt x="334" y="85"/>
                  </a:lnTo>
                  <a:lnTo>
                    <a:pt x="303" y="92"/>
                  </a:lnTo>
                  <a:lnTo>
                    <a:pt x="288" y="95"/>
                  </a:lnTo>
                  <a:lnTo>
                    <a:pt x="273" y="96"/>
                  </a:lnTo>
                  <a:lnTo>
                    <a:pt x="265" y="96"/>
                  </a:lnTo>
                  <a:lnTo>
                    <a:pt x="258" y="95"/>
                  </a:lnTo>
                  <a:lnTo>
                    <a:pt x="250" y="92"/>
                  </a:lnTo>
                  <a:lnTo>
                    <a:pt x="242" y="87"/>
                  </a:lnTo>
                  <a:lnTo>
                    <a:pt x="242" y="87"/>
                  </a:lnTo>
                  <a:lnTo>
                    <a:pt x="230" y="79"/>
                  </a:lnTo>
                  <a:lnTo>
                    <a:pt x="218" y="69"/>
                  </a:lnTo>
                  <a:lnTo>
                    <a:pt x="197" y="47"/>
                  </a:lnTo>
                  <a:lnTo>
                    <a:pt x="175" y="26"/>
                  </a:lnTo>
                  <a:lnTo>
                    <a:pt x="165" y="17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1" y="2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58" y="38"/>
                  </a:lnTo>
                  <a:lnTo>
                    <a:pt x="37" y="70"/>
                  </a:lnTo>
                  <a:lnTo>
                    <a:pt x="17" y="10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5" y="139"/>
                  </a:lnTo>
                  <a:lnTo>
                    <a:pt x="31" y="145"/>
                  </a:lnTo>
                  <a:lnTo>
                    <a:pt x="43" y="153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72" y="172"/>
                  </a:lnTo>
                  <a:lnTo>
                    <a:pt x="85" y="185"/>
                  </a:lnTo>
                  <a:lnTo>
                    <a:pt x="114" y="212"/>
                  </a:lnTo>
                  <a:lnTo>
                    <a:pt x="130" y="226"/>
                  </a:lnTo>
                  <a:lnTo>
                    <a:pt x="145" y="236"/>
                  </a:lnTo>
                  <a:lnTo>
                    <a:pt x="162" y="247"/>
                  </a:lnTo>
                  <a:lnTo>
                    <a:pt x="178" y="253"/>
                  </a:lnTo>
                  <a:lnTo>
                    <a:pt x="178" y="253"/>
                  </a:lnTo>
                  <a:lnTo>
                    <a:pt x="200" y="258"/>
                  </a:lnTo>
                  <a:lnTo>
                    <a:pt x="220" y="261"/>
                  </a:lnTo>
                  <a:lnTo>
                    <a:pt x="264" y="264"/>
                  </a:lnTo>
                  <a:lnTo>
                    <a:pt x="285" y="265"/>
                  </a:lnTo>
                  <a:lnTo>
                    <a:pt x="305" y="267"/>
                  </a:lnTo>
                  <a:lnTo>
                    <a:pt x="326" y="270"/>
                  </a:lnTo>
                  <a:lnTo>
                    <a:pt x="346" y="276"/>
                  </a:lnTo>
                  <a:lnTo>
                    <a:pt x="346" y="276"/>
                  </a:lnTo>
                  <a:lnTo>
                    <a:pt x="361" y="284"/>
                  </a:lnTo>
                  <a:lnTo>
                    <a:pt x="376" y="293"/>
                  </a:lnTo>
                  <a:lnTo>
                    <a:pt x="392" y="305"/>
                  </a:lnTo>
                  <a:lnTo>
                    <a:pt x="407" y="317"/>
                  </a:lnTo>
                  <a:lnTo>
                    <a:pt x="436" y="343"/>
                  </a:lnTo>
                  <a:lnTo>
                    <a:pt x="450" y="355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77" y="377"/>
                  </a:lnTo>
                  <a:lnTo>
                    <a:pt x="492" y="384"/>
                  </a:lnTo>
                  <a:lnTo>
                    <a:pt x="492" y="384"/>
                  </a:lnTo>
                  <a:lnTo>
                    <a:pt x="520" y="337"/>
                  </a:lnTo>
                  <a:lnTo>
                    <a:pt x="538" y="299"/>
                  </a:lnTo>
                  <a:lnTo>
                    <a:pt x="538" y="299"/>
                  </a:lnTo>
                  <a:lnTo>
                    <a:pt x="542" y="259"/>
                  </a:lnTo>
                  <a:lnTo>
                    <a:pt x="542" y="220"/>
                  </a:lnTo>
                  <a:lnTo>
                    <a:pt x="542" y="220"/>
                  </a:lnTo>
                  <a:close/>
                </a:path>
              </a:pathLst>
            </a:custGeom>
            <a:solidFill>
              <a:srgbClr val="FFC5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6625203" y="3684614"/>
              <a:ext cx="747766" cy="530775"/>
            </a:xfrm>
            <a:custGeom>
              <a:avLst/>
              <a:gdLst/>
              <a:ahLst/>
              <a:cxnLst/>
              <a:rect l="0" t="0" r="0" b="0"/>
              <a:pathLst>
                <a:path w="471" h="334" extrusionOk="0">
                  <a:moveTo>
                    <a:pt x="451" y="210"/>
                  </a:moveTo>
                  <a:lnTo>
                    <a:pt x="451" y="210"/>
                  </a:lnTo>
                  <a:lnTo>
                    <a:pt x="425" y="183"/>
                  </a:lnTo>
                  <a:lnTo>
                    <a:pt x="398" y="153"/>
                  </a:lnTo>
                  <a:lnTo>
                    <a:pt x="384" y="140"/>
                  </a:lnTo>
                  <a:lnTo>
                    <a:pt x="369" y="128"/>
                  </a:lnTo>
                  <a:lnTo>
                    <a:pt x="352" y="119"/>
                  </a:lnTo>
                  <a:lnTo>
                    <a:pt x="344" y="116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26" y="111"/>
                  </a:lnTo>
                  <a:lnTo>
                    <a:pt x="317" y="111"/>
                  </a:lnTo>
                  <a:lnTo>
                    <a:pt x="299" y="113"/>
                  </a:lnTo>
                  <a:lnTo>
                    <a:pt x="264" y="119"/>
                  </a:lnTo>
                  <a:lnTo>
                    <a:pt x="245" y="121"/>
                  </a:lnTo>
                  <a:lnTo>
                    <a:pt x="227" y="121"/>
                  </a:lnTo>
                  <a:lnTo>
                    <a:pt x="218" y="121"/>
                  </a:lnTo>
                  <a:lnTo>
                    <a:pt x="209" y="118"/>
                  </a:lnTo>
                  <a:lnTo>
                    <a:pt x="200" y="114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75" y="99"/>
                  </a:lnTo>
                  <a:lnTo>
                    <a:pt x="161" y="89"/>
                  </a:lnTo>
                  <a:lnTo>
                    <a:pt x="134" y="63"/>
                  </a:lnTo>
                  <a:lnTo>
                    <a:pt x="107" y="37"/>
                  </a:lnTo>
                  <a:lnTo>
                    <a:pt x="93" y="25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6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40"/>
                  </a:lnTo>
                  <a:lnTo>
                    <a:pt x="5" y="75"/>
                  </a:lnTo>
                  <a:lnTo>
                    <a:pt x="2" y="107"/>
                  </a:lnTo>
                  <a:lnTo>
                    <a:pt x="0" y="134"/>
                  </a:lnTo>
                  <a:lnTo>
                    <a:pt x="0" y="156"/>
                  </a:lnTo>
                  <a:lnTo>
                    <a:pt x="2" y="172"/>
                  </a:lnTo>
                  <a:lnTo>
                    <a:pt x="2" y="18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9" y="212"/>
                  </a:lnTo>
                  <a:lnTo>
                    <a:pt x="59" y="241"/>
                  </a:lnTo>
                  <a:lnTo>
                    <a:pt x="76" y="255"/>
                  </a:lnTo>
                  <a:lnTo>
                    <a:pt x="93" y="267"/>
                  </a:lnTo>
                  <a:lnTo>
                    <a:pt x="110" y="276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49" y="288"/>
                  </a:lnTo>
                  <a:lnTo>
                    <a:pt x="174" y="291"/>
                  </a:lnTo>
                  <a:lnTo>
                    <a:pt x="198" y="294"/>
                  </a:lnTo>
                  <a:lnTo>
                    <a:pt x="222" y="296"/>
                  </a:lnTo>
                  <a:lnTo>
                    <a:pt x="245" y="297"/>
                  </a:lnTo>
                  <a:lnTo>
                    <a:pt x="270" y="299"/>
                  </a:lnTo>
                  <a:lnTo>
                    <a:pt x="294" y="302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31" y="313"/>
                  </a:lnTo>
                  <a:lnTo>
                    <a:pt x="344" y="319"/>
                  </a:lnTo>
                  <a:lnTo>
                    <a:pt x="370" y="334"/>
                  </a:lnTo>
                  <a:lnTo>
                    <a:pt x="370" y="334"/>
                  </a:lnTo>
                  <a:lnTo>
                    <a:pt x="398" y="308"/>
                  </a:lnTo>
                  <a:lnTo>
                    <a:pt x="423" y="282"/>
                  </a:lnTo>
                  <a:lnTo>
                    <a:pt x="448" y="256"/>
                  </a:lnTo>
                  <a:lnTo>
                    <a:pt x="471" y="230"/>
                  </a:lnTo>
                  <a:lnTo>
                    <a:pt x="471" y="230"/>
                  </a:lnTo>
                  <a:lnTo>
                    <a:pt x="460" y="221"/>
                  </a:lnTo>
                  <a:lnTo>
                    <a:pt x="451" y="210"/>
                  </a:lnTo>
                  <a:lnTo>
                    <a:pt x="451" y="210"/>
                  </a:lnTo>
                  <a:close/>
                </a:path>
              </a:pathLst>
            </a:custGeom>
            <a:solidFill>
              <a:srgbClr val="FFC5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7371809" y="3834141"/>
              <a:ext cx="207008" cy="248669"/>
            </a:xfrm>
            <a:custGeom>
              <a:avLst/>
              <a:gdLst/>
              <a:ahLst/>
              <a:cxnLst/>
              <a:rect l="0" t="0" r="0" b="0"/>
              <a:pathLst>
                <a:path w="131" h="157" extrusionOk="0">
                  <a:moveTo>
                    <a:pt x="41" y="156"/>
                  </a:moveTo>
                  <a:lnTo>
                    <a:pt x="41" y="156"/>
                  </a:lnTo>
                  <a:lnTo>
                    <a:pt x="52" y="157"/>
                  </a:lnTo>
                  <a:lnTo>
                    <a:pt x="64" y="157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99" y="119"/>
                  </a:lnTo>
                  <a:lnTo>
                    <a:pt x="111" y="81"/>
                  </a:lnTo>
                  <a:lnTo>
                    <a:pt x="122" y="43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08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5" y="66"/>
                  </a:lnTo>
                  <a:lnTo>
                    <a:pt x="29" y="10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9" y="143"/>
                  </a:lnTo>
                  <a:lnTo>
                    <a:pt x="18" y="149"/>
                  </a:lnTo>
                  <a:lnTo>
                    <a:pt x="29" y="153"/>
                  </a:lnTo>
                  <a:lnTo>
                    <a:pt x="41" y="156"/>
                  </a:lnTo>
                  <a:lnTo>
                    <a:pt x="41" y="156"/>
                  </a:lnTo>
                  <a:close/>
                </a:path>
              </a:pathLst>
            </a:custGeom>
            <a:solidFill>
              <a:srgbClr val="C400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6973552" y="4215151"/>
              <a:ext cx="456263" cy="254939"/>
            </a:xfrm>
            <a:custGeom>
              <a:avLst/>
              <a:gdLst/>
              <a:ahLst/>
              <a:cxnLst/>
              <a:rect l="0" t="0" r="0" b="0"/>
              <a:pathLst>
                <a:path w="287" h="161" extrusionOk="0">
                  <a:moveTo>
                    <a:pt x="122" y="161"/>
                  </a:moveTo>
                  <a:lnTo>
                    <a:pt x="122" y="161"/>
                  </a:lnTo>
                  <a:lnTo>
                    <a:pt x="145" y="149"/>
                  </a:lnTo>
                  <a:lnTo>
                    <a:pt x="168" y="134"/>
                  </a:lnTo>
                  <a:lnTo>
                    <a:pt x="189" y="117"/>
                  </a:lnTo>
                  <a:lnTo>
                    <a:pt x="211" y="99"/>
                  </a:lnTo>
                  <a:lnTo>
                    <a:pt x="230" y="79"/>
                  </a:lnTo>
                  <a:lnTo>
                    <a:pt x="250" y="56"/>
                  </a:lnTo>
                  <a:lnTo>
                    <a:pt x="269" y="33"/>
                  </a:lnTo>
                  <a:lnTo>
                    <a:pt x="287" y="6"/>
                  </a:lnTo>
                  <a:lnTo>
                    <a:pt x="287" y="6"/>
                  </a:lnTo>
                  <a:lnTo>
                    <a:pt x="265" y="36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11" y="44"/>
                  </a:lnTo>
                  <a:lnTo>
                    <a:pt x="191" y="30"/>
                  </a:lnTo>
                  <a:lnTo>
                    <a:pt x="170" y="1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15" y="27"/>
                  </a:lnTo>
                  <a:lnTo>
                    <a:pt x="78" y="55"/>
                  </a:lnTo>
                  <a:lnTo>
                    <a:pt x="40" y="8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42" y="108"/>
                  </a:lnTo>
                  <a:lnTo>
                    <a:pt x="54" y="113"/>
                  </a:lnTo>
                  <a:lnTo>
                    <a:pt x="67" y="119"/>
                  </a:lnTo>
                  <a:lnTo>
                    <a:pt x="78" y="126"/>
                  </a:lnTo>
                  <a:lnTo>
                    <a:pt x="101" y="143"/>
                  </a:lnTo>
                  <a:lnTo>
                    <a:pt x="122" y="161"/>
                  </a:lnTo>
                  <a:lnTo>
                    <a:pt x="122" y="161"/>
                  </a:lnTo>
                  <a:close/>
                </a:path>
              </a:pathLst>
            </a:custGeom>
            <a:solidFill>
              <a:srgbClr val="C400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6666013" y="4377866"/>
              <a:ext cx="502735" cy="158815"/>
            </a:xfrm>
            <a:custGeom>
              <a:avLst/>
              <a:gdLst/>
              <a:ahLst/>
              <a:cxnLst/>
              <a:rect l="0" t="0" r="0" b="0"/>
              <a:pathLst>
                <a:path w="317" h="100" extrusionOk="0">
                  <a:moveTo>
                    <a:pt x="302" y="67"/>
                  </a:moveTo>
                  <a:lnTo>
                    <a:pt x="302" y="67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296" y="39"/>
                  </a:lnTo>
                  <a:lnTo>
                    <a:pt x="273" y="22"/>
                  </a:lnTo>
                  <a:lnTo>
                    <a:pt x="262" y="15"/>
                  </a:lnTo>
                  <a:lnTo>
                    <a:pt x="249" y="9"/>
                  </a:lnTo>
                  <a:lnTo>
                    <a:pt x="237" y="4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22"/>
                  </a:lnTo>
                  <a:lnTo>
                    <a:pt x="127" y="32"/>
                  </a:lnTo>
                  <a:lnTo>
                    <a:pt x="102" y="42"/>
                  </a:lnTo>
                  <a:lnTo>
                    <a:pt x="78" y="50"/>
                  </a:lnTo>
                  <a:lnTo>
                    <a:pt x="54" y="57"/>
                  </a:lnTo>
                  <a:lnTo>
                    <a:pt x="28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40" y="85"/>
                  </a:lnTo>
                  <a:lnTo>
                    <a:pt x="63" y="91"/>
                  </a:lnTo>
                  <a:lnTo>
                    <a:pt x="84" y="94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230" y="91"/>
                  </a:lnTo>
                  <a:lnTo>
                    <a:pt x="230" y="91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75" y="77"/>
                  </a:lnTo>
                  <a:lnTo>
                    <a:pt x="275" y="77"/>
                  </a:lnTo>
                  <a:lnTo>
                    <a:pt x="284" y="74"/>
                  </a:lnTo>
                  <a:lnTo>
                    <a:pt x="284" y="74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302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D4A40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7531707" y="3698767"/>
              <a:ext cx="73930" cy="144188"/>
            </a:xfrm>
            <a:custGeom>
              <a:avLst/>
              <a:gdLst/>
              <a:ahLst/>
              <a:cxnLst/>
              <a:rect l="0" t="0" r="0" b="0"/>
              <a:pathLst>
                <a:path w="46" h="90" extrusionOk="0">
                  <a:moveTo>
                    <a:pt x="34" y="88"/>
                  </a:moveTo>
                  <a:lnTo>
                    <a:pt x="34" y="8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8" y="3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1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34" y="8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D4A40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7222114" y="4046573"/>
              <a:ext cx="293614" cy="267477"/>
            </a:xfrm>
            <a:custGeom>
              <a:avLst/>
              <a:gdLst/>
              <a:ahLst/>
              <a:cxnLst/>
              <a:rect l="0" t="0" r="0" b="0"/>
              <a:pathLst>
                <a:path w="186" h="168" extrusionOk="0">
                  <a:moveTo>
                    <a:pt x="96" y="168"/>
                  </a:moveTo>
                  <a:lnTo>
                    <a:pt x="96" y="168"/>
                  </a:lnTo>
                  <a:lnTo>
                    <a:pt x="117" y="140"/>
                  </a:lnTo>
                  <a:lnTo>
                    <a:pt x="139" y="110"/>
                  </a:lnTo>
                  <a:lnTo>
                    <a:pt x="139" y="110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9" y="75"/>
                  </a:lnTo>
                  <a:lnTo>
                    <a:pt x="159" y="75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9" y="55"/>
                  </a:lnTo>
                  <a:lnTo>
                    <a:pt x="169" y="55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65" y="20"/>
                  </a:lnTo>
                  <a:lnTo>
                    <a:pt x="153" y="2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30" y="16"/>
                  </a:lnTo>
                  <a:lnTo>
                    <a:pt x="119" y="12"/>
                  </a:lnTo>
                  <a:lnTo>
                    <a:pt x="110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78" y="26"/>
                  </a:lnTo>
                  <a:lnTo>
                    <a:pt x="53" y="52"/>
                  </a:lnTo>
                  <a:lnTo>
                    <a:pt x="28" y="7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2" y="119"/>
                  </a:lnTo>
                  <a:lnTo>
                    <a:pt x="43" y="134"/>
                  </a:lnTo>
                  <a:lnTo>
                    <a:pt x="63" y="148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96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D4A40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6451703" y="3411730"/>
              <a:ext cx="297840" cy="277924"/>
            </a:xfrm>
            <a:custGeom>
              <a:avLst/>
              <a:gdLst/>
              <a:ahLst/>
              <a:cxnLst/>
              <a:rect l="0" t="0" r="0" b="0"/>
              <a:pathLst>
                <a:path w="187" h="175" extrusionOk="0">
                  <a:moveTo>
                    <a:pt x="55" y="174"/>
                  </a:moveTo>
                  <a:lnTo>
                    <a:pt x="55" y="174"/>
                  </a:lnTo>
                  <a:lnTo>
                    <a:pt x="73" y="175"/>
                  </a:lnTo>
                  <a:lnTo>
                    <a:pt x="93" y="174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38" y="133"/>
                  </a:lnTo>
                  <a:lnTo>
                    <a:pt x="152" y="95"/>
                  </a:lnTo>
                  <a:lnTo>
                    <a:pt x="167" y="53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57" y="9"/>
                  </a:lnTo>
                  <a:lnTo>
                    <a:pt x="137" y="9"/>
                  </a:lnTo>
                  <a:lnTo>
                    <a:pt x="117" y="9"/>
                  </a:lnTo>
                  <a:lnTo>
                    <a:pt x="106" y="8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8" y="35"/>
                  </a:lnTo>
                  <a:lnTo>
                    <a:pt x="36" y="72"/>
                  </a:lnTo>
                  <a:lnTo>
                    <a:pt x="17" y="11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2"/>
                  </a:lnTo>
                  <a:lnTo>
                    <a:pt x="24" y="168"/>
                  </a:lnTo>
                  <a:lnTo>
                    <a:pt x="38" y="171"/>
                  </a:lnTo>
                  <a:lnTo>
                    <a:pt x="55" y="174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F578C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6385032" y="3893000"/>
              <a:ext cx="247144" cy="87764"/>
            </a:xfrm>
            <a:custGeom>
              <a:avLst/>
              <a:gdLst/>
              <a:ahLst/>
              <a:cxnLst/>
              <a:rect l="0" t="0" r="0" b="0"/>
              <a:pathLst>
                <a:path w="155" h="55" extrusionOk="0">
                  <a:moveTo>
                    <a:pt x="71" y="9"/>
                  </a:moveTo>
                  <a:lnTo>
                    <a:pt x="71" y="9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1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8" y="35"/>
                  </a:lnTo>
                  <a:lnTo>
                    <a:pt x="111" y="24"/>
                  </a:lnTo>
                  <a:lnTo>
                    <a:pt x="93" y="15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578C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6736200" y="3071733"/>
              <a:ext cx="289388" cy="171352"/>
            </a:xfrm>
            <a:custGeom>
              <a:avLst/>
              <a:gdLst/>
              <a:ahLst/>
              <a:cxnLst/>
              <a:rect l="0" t="0" r="0" b="0"/>
              <a:pathLst>
                <a:path w="183" h="108" extrusionOk="0">
                  <a:moveTo>
                    <a:pt x="43" y="108"/>
                  </a:moveTo>
                  <a:lnTo>
                    <a:pt x="43" y="108"/>
                  </a:lnTo>
                  <a:lnTo>
                    <a:pt x="55" y="108"/>
                  </a:lnTo>
                  <a:lnTo>
                    <a:pt x="69" y="106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114" y="76"/>
                  </a:lnTo>
                  <a:lnTo>
                    <a:pt x="136" y="53"/>
                  </a:lnTo>
                  <a:lnTo>
                    <a:pt x="158" y="29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6" y="1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90" y="24"/>
                  </a:lnTo>
                  <a:lnTo>
                    <a:pt x="59" y="47"/>
                  </a:lnTo>
                  <a:lnTo>
                    <a:pt x="30" y="7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18" y="106"/>
                  </a:lnTo>
                  <a:lnTo>
                    <a:pt x="43" y="108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F578C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6391537" y="3663467"/>
              <a:ext cx="268265" cy="319719"/>
            </a:xfrm>
            <a:custGeom>
              <a:avLst/>
              <a:gdLst/>
              <a:ahLst/>
              <a:cxnLst/>
              <a:rect l="0" t="0" r="0" b="0"/>
              <a:pathLst>
                <a:path w="169" h="201" extrusionOk="0">
                  <a:moveTo>
                    <a:pt x="169" y="15"/>
                  </a:moveTo>
                  <a:lnTo>
                    <a:pt x="169" y="15"/>
                  </a:lnTo>
                  <a:lnTo>
                    <a:pt x="133" y="20"/>
                  </a:lnTo>
                  <a:lnTo>
                    <a:pt x="113" y="21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78" y="17"/>
                  </a:lnTo>
                  <a:lnTo>
                    <a:pt x="64" y="14"/>
                  </a:lnTo>
                  <a:lnTo>
                    <a:pt x="5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33"/>
                  </a:lnTo>
                  <a:lnTo>
                    <a:pt x="17" y="69"/>
                  </a:lnTo>
                  <a:lnTo>
                    <a:pt x="8" y="10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7" y="148"/>
                  </a:lnTo>
                  <a:lnTo>
                    <a:pt x="34" y="149"/>
                  </a:lnTo>
                  <a:lnTo>
                    <a:pt x="50" y="151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89" y="160"/>
                  </a:lnTo>
                  <a:lnTo>
                    <a:pt x="107" y="169"/>
                  </a:lnTo>
                  <a:lnTo>
                    <a:pt x="124" y="180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51" y="200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187"/>
                  </a:lnTo>
                  <a:lnTo>
                    <a:pt x="151" y="171"/>
                  </a:lnTo>
                  <a:lnTo>
                    <a:pt x="151" y="149"/>
                  </a:lnTo>
                  <a:lnTo>
                    <a:pt x="153" y="122"/>
                  </a:lnTo>
                  <a:lnTo>
                    <a:pt x="156" y="90"/>
                  </a:lnTo>
                  <a:lnTo>
                    <a:pt x="162" y="5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FFE07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6572185" y="3231590"/>
              <a:ext cx="299951" cy="202696"/>
            </a:xfrm>
            <a:custGeom>
              <a:avLst/>
              <a:gdLst/>
              <a:ahLst/>
              <a:cxnLst/>
              <a:rect l="0" t="0" r="0" b="0"/>
              <a:pathLst>
                <a:path w="190" h="128" extrusionOk="0">
                  <a:moveTo>
                    <a:pt x="98" y="125"/>
                  </a:moveTo>
                  <a:lnTo>
                    <a:pt x="98" y="125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25" y="96"/>
                  </a:lnTo>
                  <a:lnTo>
                    <a:pt x="145" y="64"/>
                  </a:lnTo>
                  <a:lnTo>
                    <a:pt x="166" y="3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65" y="6"/>
                  </a:lnTo>
                  <a:lnTo>
                    <a:pt x="151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14" y="6"/>
                  </a:lnTo>
                  <a:lnTo>
                    <a:pt x="105" y="5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72" y="28"/>
                  </a:lnTo>
                  <a:lnTo>
                    <a:pt x="47" y="55"/>
                  </a:lnTo>
                  <a:lnTo>
                    <a:pt x="23" y="8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27" y="124"/>
                  </a:lnTo>
                  <a:lnTo>
                    <a:pt x="38" y="125"/>
                  </a:lnTo>
                  <a:lnTo>
                    <a:pt x="58" y="125"/>
                  </a:lnTo>
                  <a:lnTo>
                    <a:pt x="78" y="125"/>
                  </a:lnTo>
                  <a:lnTo>
                    <a:pt x="98" y="125"/>
                  </a:lnTo>
                  <a:lnTo>
                    <a:pt x="98" y="125"/>
                  </a:lnTo>
                  <a:close/>
                </a:path>
              </a:pathLst>
            </a:custGeom>
            <a:solidFill>
              <a:srgbClr val="FFE07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6912989" y="2926918"/>
              <a:ext cx="295725" cy="152544"/>
            </a:xfrm>
            <a:custGeom>
              <a:avLst/>
              <a:gdLst/>
              <a:ahLst/>
              <a:cxnLst/>
              <a:rect l="0" t="0" r="0" b="0"/>
              <a:pathLst>
                <a:path w="186" h="96" extrusionOk="0">
                  <a:moveTo>
                    <a:pt x="64" y="96"/>
                  </a:moveTo>
                  <a:lnTo>
                    <a:pt x="64" y="96"/>
                  </a:lnTo>
                  <a:lnTo>
                    <a:pt x="91" y="72"/>
                  </a:lnTo>
                  <a:lnTo>
                    <a:pt x="120" y="47"/>
                  </a:lnTo>
                  <a:lnTo>
                    <a:pt x="152" y="25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0" y="6"/>
                  </a:lnTo>
                  <a:lnTo>
                    <a:pt x="131" y="23"/>
                  </a:lnTo>
                  <a:lnTo>
                    <a:pt x="103" y="35"/>
                  </a:lnTo>
                  <a:lnTo>
                    <a:pt x="71" y="52"/>
                  </a:lnTo>
                  <a:lnTo>
                    <a:pt x="36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7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50" y="93"/>
                  </a:lnTo>
                  <a:lnTo>
                    <a:pt x="64" y="96"/>
                  </a:lnTo>
                  <a:lnTo>
                    <a:pt x="64" y="96"/>
                  </a:lnTo>
                  <a:close/>
                </a:path>
              </a:pathLst>
            </a:custGeom>
            <a:solidFill>
              <a:srgbClr val="FFE07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grpSp>
        <p:nvGrpSpPr>
          <p:cNvPr id="274" name="Shape 274"/>
          <p:cNvGrpSpPr/>
          <p:nvPr/>
        </p:nvGrpSpPr>
        <p:grpSpPr>
          <a:xfrm rot="1936649">
            <a:off x="7130777" y="1641508"/>
            <a:ext cx="999727" cy="749262"/>
            <a:chOff x="3137600" y="5489055"/>
            <a:chExt cx="1463874" cy="1060712"/>
          </a:xfrm>
        </p:grpSpPr>
        <p:sp>
          <p:nvSpPr>
            <p:cNvPr id="275" name="Shape 275"/>
            <p:cNvSpPr/>
            <p:nvPr/>
          </p:nvSpPr>
          <p:spPr>
            <a:xfrm>
              <a:off x="3137600" y="5489319"/>
              <a:ext cx="1459468" cy="1060448"/>
            </a:xfrm>
            <a:custGeom>
              <a:avLst/>
              <a:gdLst/>
              <a:ahLst/>
              <a:cxnLst/>
              <a:rect l="0" t="0" r="0" b="0"/>
              <a:pathLst>
                <a:path w="920" h="668" extrusionOk="0">
                  <a:moveTo>
                    <a:pt x="593" y="7"/>
                  </a:moveTo>
                  <a:lnTo>
                    <a:pt x="593" y="7"/>
                  </a:lnTo>
                  <a:lnTo>
                    <a:pt x="616" y="11"/>
                  </a:lnTo>
                  <a:lnTo>
                    <a:pt x="637" y="16"/>
                  </a:lnTo>
                  <a:lnTo>
                    <a:pt x="658" y="20"/>
                  </a:lnTo>
                  <a:lnTo>
                    <a:pt x="678" y="26"/>
                  </a:lnTo>
                  <a:lnTo>
                    <a:pt x="697" y="32"/>
                  </a:lnTo>
                  <a:lnTo>
                    <a:pt x="715" y="40"/>
                  </a:lnTo>
                  <a:lnTo>
                    <a:pt x="733" y="49"/>
                  </a:lnTo>
                  <a:lnTo>
                    <a:pt x="750" y="57"/>
                  </a:lnTo>
                  <a:lnTo>
                    <a:pt x="767" y="67"/>
                  </a:lnTo>
                  <a:lnTo>
                    <a:pt x="782" y="77"/>
                  </a:lnTo>
                  <a:lnTo>
                    <a:pt x="809" y="98"/>
                  </a:lnTo>
                  <a:lnTo>
                    <a:pt x="834" y="122"/>
                  </a:lnTo>
                  <a:lnTo>
                    <a:pt x="856" y="147"/>
                  </a:lnTo>
                  <a:lnTo>
                    <a:pt x="875" y="174"/>
                  </a:lnTo>
                  <a:lnTo>
                    <a:pt x="890" y="203"/>
                  </a:lnTo>
                  <a:lnTo>
                    <a:pt x="902" y="232"/>
                  </a:lnTo>
                  <a:lnTo>
                    <a:pt x="911" y="264"/>
                  </a:lnTo>
                  <a:lnTo>
                    <a:pt x="917" y="295"/>
                  </a:lnTo>
                  <a:lnTo>
                    <a:pt x="920" y="327"/>
                  </a:lnTo>
                  <a:lnTo>
                    <a:pt x="920" y="360"/>
                  </a:lnTo>
                  <a:lnTo>
                    <a:pt x="917" y="392"/>
                  </a:lnTo>
                  <a:lnTo>
                    <a:pt x="917" y="392"/>
                  </a:lnTo>
                  <a:lnTo>
                    <a:pt x="911" y="424"/>
                  </a:lnTo>
                  <a:lnTo>
                    <a:pt x="902" y="455"/>
                  </a:lnTo>
                  <a:lnTo>
                    <a:pt x="888" y="485"/>
                  </a:lnTo>
                  <a:lnTo>
                    <a:pt x="873" y="512"/>
                  </a:lnTo>
                  <a:lnTo>
                    <a:pt x="853" y="538"/>
                  </a:lnTo>
                  <a:lnTo>
                    <a:pt x="832" y="563"/>
                  </a:lnTo>
                  <a:lnTo>
                    <a:pt x="808" y="586"/>
                  </a:lnTo>
                  <a:lnTo>
                    <a:pt x="780" y="605"/>
                  </a:lnTo>
                  <a:lnTo>
                    <a:pt x="750" y="624"/>
                  </a:lnTo>
                  <a:lnTo>
                    <a:pt x="718" y="637"/>
                  </a:lnTo>
                  <a:lnTo>
                    <a:pt x="683" y="650"/>
                  </a:lnTo>
                  <a:lnTo>
                    <a:pt x="646" y="659"/>
                  </a:lnTo>
                  <a:lnTo>
                    <a:pt x="607" y="665"/>
                  </a:lnTo>
                  <a:lnTo>
                    <a:pt x="566" y="668"/>
                  </a:lnTo>
                  <a:lnTo>
                    <a:pt x="523" y="666"/>
                  </a:lnTo>
                  <a:lnTo>
                    <a:pt x="479" y="662"/>
                  </a:lnTo>
                  <a:lnTo>
                    <a:pt x="479" y="662"/>
                  </a:lnTo>
                  <a:lnTo>
                    <a:pt x="433" y="654"/>
                  </a:lnTo>
                  <a:lnTo>
                    <a:pt x="387" y="642"/>
                  </a:lnTo>
                  <a:lnTo>
                    <a:pt x="342" y="627"/>
                  </a:lnTo>
                  <a:lnTo>
                    <a:pt x="297" y="608"/>
                  </a:lnTo>
                  <a:lnTo>
                    <a:pt x="255" y="589"/>
                  </a:lnTo>
                  <a:lnTo>
                    <a:pt x="214" y="564"/>
                  </a:lnTo>
                  <a:lnTo>
                    <a:pt x="176" y="540"/>
                  </a:lnTo>
                  <a:lnTo>
                    <a:pt x="139" y="512"/>
                  </a:lnTo>
                  <a:lnTo>
                    <a:pt x="107" y="483"/>
                  </a:lnTo>
                  <a:lnTo>
                    <a:pt x="77" y="455"/>
                  </a:lnTo>
                  <a:lnTo>
                    <a:pt x="64" y="438"/>
                  </a:lnTo>
                  <a:lnTo>
                    <a:pt x="52" y="423"/>
                  </a:lnTo>
                  <a:lnTo>
                    <a:pt x="42" y="407"/>
                  </a:lnTo>
                  <a:lnTo>
                    <a:pt x="31" y="391"/>
                  </a:lnTo>
                  <a:lnTo>
                    <a:pt x="22" y="374"/>
                  </a:lnTo>
                  <a:lnTo>
                    <a:pt x="16" y="359"/>
                  </a:lnTo>
                  <a:lnTo>
                    <a:pt x="10" y="342"/>
                  </a:lnTo>
                  <a:lnTo>
                    <a:pt x="5" y="325"/>
                  </a:lnTo>
                  <a:lnTo>
                    <a:pt x="2" y="308"/>
                  </a:lnTo>
                  <a:lnTo>
                    <a:pt x="0" y="291"/>
                  </a:lnTo>
                  <a:lnTo>
                    <a:pt x="0" y="276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5" y="243"/>
                  </a:lnTo>
                  <a:lnTo>
                    <a:pt x="10" y="227"/>
                  </a:lnTo>
                  <a:lnTo>
                    <a:pt x="16" y="212"/>
                  </a:lnTo>
                  <a:lnTo>
                    <a:pt x="25" y="197"/>
                  </a:lnTo>
                  <a:lnTo>
                    <a:pt x="34" y="182"/>
                  </a:lnTo>
                  <a:lnTo>
                    <a:pt x="45" y="168"/>
                  </a:lnTo>
                  <a:lnTo>
                    <a:pt x="57" y="154"/>
                  </a:lnTo>
                  <a:lnTo>
                    <a:pt x="70" y="142"/>
                  </a:lnTo>
                  <a:lnTo>
                    <a:pt x="86" y="128"/>
                  </a:lnTo>
                  <a:lnTo>
                    <a:pt x="101" y="116"/>
                  </a:lnTo>
                  <a:lnTo>
                    <a:pt x="118" y="106"/>
                  </a:lnTo>
                  <a:lnTo>
                    <a:pt x="136" y="93"/>
                  </a:lnTo>
                  <a:lnTo>
                    <a:pt x="174" y="74"/>
                  </a:lnTo>
                  <a:lnTo>
                    <a:pt x="215" y="55"/>
                  </a:lnTo>
                  <a:lnTo>
                    <a:pt x="259" y="39"/>
                  </a:lnTo>
                  <a:lnTo>
                    <a:pt x="307" y="25"/>
                  </a:lnTo>
                  <a:lnTo>
                    <a:pt x="354" y="14"/>
                  </a:lnTo>
                  <a:lnTo>
                    <a:pt x="403" y="7"/>
                  </a:lnTo>
                  <a:lnTo>
                    <a:pt x="450" y="2"/>
                  </a:lnTo>
                  <a:lnTo>
                    <a:pt x="498" y="0"/>
                  </a:lnTo>
                  <a:lnTo>
                    <a:pt x="547" y="2"/>
                  </a:lnTo>
                  <a:lnTo>
                    <a:pt x="593" y="7"/>
                  </a:lnTo>
                  <a:lnTo>
                    <a:pt x="593" y="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3541287" y="6368882"/>
              <a:ext cx="597245" cy="180293"/>
            </a:xfrm>
            <a:custGeom>
              <a:avLst/>
              <a:gdLst/>
              <a:ahLst/>
              <a:cxnLst/>
              <a:rect l="0" t="0" r="0" b="0"/>
              <a:pathLst>
                <a:path w="376" h="113" extrusionOk="0">
                  <a:moveTo>
                    <a:pt x="27" y="0"/>
                  </a:moveTo>
                  <a:lnTo>
                    <a:pt x="27" y="0"/>
                  </a:lnTo>
                  <a:lnTo>
                    <a:pt x="17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7" y="46"/>
                  </a:lnTo>
                  <a:lnTo>
                    <a:pt x="53" y="58"/>
                  </a:lnTo>
                  <a:lnTo>
                    <a:pt x="80" y="69"/>
                  </a:lnTo>
                  <a:lnTo>
                    <a:pt x="109" y="79"/>
                  </a:lnTo>
                  <a:lnTo>
                    <a:pt x="137" y="88"/>
                  </a:lnTo>
                  <a:lnTo>
                    <a:pt x="166" y="96"/>
                  </a:lnTo>
                  <a:lnTo>
                    <a:pt x="193" y="102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63" y="111"/>
                  </a:lnTo>
                  <a:lnTo>
                    <a:pt x="303" y="113"/>
                  </a:lnTo>
                  <a:lnTo>
                    <a:pt x="339" y="111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3" y="98"/>
                  </a:lnTo>
                  <a:lnTo>
                    <a:pt x="367" y="87"/>
                  </a:lnTo>
                  <a:lnTo>
                    <a:pt x="359" y="78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03" y="69"/>
                  </a:lnTo>
                  <a:lnTo>
                    <a:pt x="257" y="66"/>
                  </a:lnTo>
                  <a:lnTo>
                    <a:pt x="215" y="61"/>
                  </a:lnTo>
                  <a:lnTo>
                    <a:pt x="173" y="52"/>
                  </a:lnTo>
                  <a:lnTo>
                    <a:pt x="134" y="41"/>
                  </a:lnTo>
                  <a:lnTo>
                    <a:pt x="96" y="29"/>
                  </a:lnTo>
                  <a:lnTo>
                    <a:pt x="61" y="15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B4A9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3567519" y="5490382"/>
              <a:ext cx="700291" cy="810360"/>
            </a:xfrm>
            <a:custGeom>
              <a:avLst/>
              <a:gdLst/>
              <a:ahLst/>
              <a:cxnLst/>
              <a:rect l="0" t="0" r="0" b="0"/>
              <a:pathLst>
                <a:path w="442" h="511" extrusionOk="0">
                  <a:moveTo>
                    <a:pt x="209" y="0"/>
                  </a:moveTo>
                  <a:lnTo>
                    <a:pt x="209" y="0"/>
                  </a:lnTo>
                  <a:lnTo>
                    <a:pt x="174" y="2"/>
                  </a:lnTo>
                  <a:lnTo>
                    <a:pt x="137" y="7"/>
                  </a:lnTo>
                  <a:lnTo>
                    <a:pt x="102" y="11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9" y="23"/>
                  </a:lnTo>
                  <a:lnTo>
                    <a:pt x="70" y="28"/>
                  </a:lnTo>
                  <a:lnTo>
                    <a:pt x="76" y="35"/>
                  </a:lnTo>
                  <a:lnTo>
                    <a:pt x="87" y="45"/>
                  </a:lnTo>
                  <a:lnTo>
                    <a:pt x="101" y="52"/>
                  </a:lnTo>
                  <a:lnTo>
                    <a:pt x="116" y="58"/>
                  </a:lnTo>
                  <a:lnTo>
                    <a:pt x="136" y="64"/>
                  </a:lnTo>
                  <a:lnTo>
                    <a:pt x="155" y="71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51" y="80"/>
                  </a:lnTo>
                  <a:lnTo>
                    <a:pt x="126" y="87"/>
                  </a:lnTo>
                  <a:lnTo>
                    <a:pt x="104" y="96"/>
                  </a:lnTo>
                  <a:lnTo>
                    <a:pt x="84" y="106"/>
                  </a:lnTo>
                  <a:lnTo>
                    <a:pt x="67" y="116"/>
                  </a:lnTo>
                  <a:lnTo>
                    <a:pt x="53" y="128"/>
                  </a:lnTo>
                  <a:lnTo>
                    <a:pt x="44" y="139"/>
                  </a:lnTo>
                  <a:lnTo>
                    <a:pt x="43" y="145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40" y="157"/>
                  </a:lnTo>
                  <a:lnTo>
                    <a:pt x="41" y="163"/>
                  </a:lnTo>
                  <a:lnTo>
                    <a:pt x="43" y="168"/>
                  </a:lnTo>
                  <a:lnTo>
                    <a:pt x="46" y="174"/>
                  </a:lnTo>
                  <a:lnTo>
                    <a:pt x="55" y="186"/>
                  </a:lnTo>
                  <a:lnTo>
                    <a:pt x="69" y="197"/>
                  </a:lnTo>
                  <a:lnTo>
                    <a:pt x="85" y="206"/>
                  </a:lnTo>
                  <a:lnTo>
                    <a:pt x="105" y="217"/>
                  </a:lnTo>
                  <a:lnTo>
                    <a:pt x="128" y="226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26" y="237"/>
                  </a:lnTo>
                  <a:lnTo>
                    <a:pt x="102" y="241"/>
                  </a:lnTo>
                  <a:lnTo>
                    <a:pt x="79" y="247"/>
                  </a:lnTo>
                  <a:lnTo>
                    <a:pt x="59" y="255"/>
                  </a:lnTo>
                  <a:lnTo>
                    <a:pt x="43" y="263"/>
                  </a:lnTo>
                  <a:lnTo>
                    <a:pt x="30" y="273"/>
                  </a:lnTo>
                  <a:lnTo>
                    <a:pt x="26" y="278"/>
                  </a:lnTo>
                  <a:lnTo>
                    <a:pt x="21" y="284"/>
                  </a:lnTo>
                  <a:lnTo>
                    <a:pt x="20" y="288"/>
                  </a:lnTo>
                  <a:lnTo>
                    <a:pt x="18" y="295"/>
                  </a:lnTo>
                  <a:lnTo>
                    <a:pt x="18" y="295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21" y="313"/>
                  </a:lnTo>
                  <a:lnTo>
                    <a:pt x="24" y="319"/>
                  </a:lnTo>
                  <a:lnTo>
                    <a:pt x="34" y="333"/>
                  </a:lnTo>
                  <a:lnTo>
                    <a:pt x="46" y="345"/>
                  </a:lnTo>
                  <a:lnTo>
                    <a:pt x="62" y="359"/>
                  </a:lnTo>
                  <a:lnTo>
                    <a:pt x="82" y="371"/>
                  </a:lnTo>
                  <a:lnTo>
                    <a:pt x="105" y="381"/>
                  </a:lnTo>
                  <a:lnTo>
                    <a:pt x="131" y="392"/>
                  </a:lnTo>
                  <a:lnTo>
                    <a:pt x="131" y="392"/>
                  </a:lnTo>
                  <a:lnTo>
                    <a:pt x="104" y="392"/>
                  </a:lnTo>
                  <a:lnTo>
                    <a:pt x="79" y="395"/>
                  </a:lnTo>
                  <a:lnTo>
                    <a:pt x="58" y="398"/>
                  </a:lnTo>
                  <a:lnTo>
                    <a:pt x="38" y="403"/>
                  </a:lnTo>
                  <a:lnTo>
                    <a:pt x="23" y="410"/>
                  </a:lnTo>
                  <a:lnTo>
                    <a:pt x="11" y="418"/>
                  </a:lnTo>
                  <a:lnTo>
                    <a:pt x="6" y="423"/>
                  </a:lnTo>
                  <a:lnTo>
                    <a:pt x="3" y="427"/>
                  </a:lnTo>
                  <a:lnTo>
                    <a:pt x="0" y="433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48"/>
                  </a:lnTo>
                  <a:lnTo>
                    <a:pt x="3" y="459"/>
                  </a:lnTo>
                  <a:lnTo>
                    <a:pt x="9" y="470"/>
                  </a:lnTo>
                  <a:lnTo>
                    <a:pt x="17" y="480"/>
                  </a:lnTo>
                  <a:lnTo>
                    <a:pt x="17" y="480"/>
                  </a:lnTo>
                  <a:lnTo>
                    <a:pt x="52" y="491"/>
                  </a:lnTo>
                  <a:lnTo>
                    <a:pt x="87" y="499"/>
                  </a:lnTo>
                  <a:lnTo>
                    <a:pt x="120" y="505"/>
                  </a:lnTo>
                  <a:lnTo>
                    <a:pt x="152" y="508"/>
                  </a:lnTo>
                  <a:lnTo>
                    <a:pt x="181" y="509"/>
                  </a:lnTo>
                  <a:lnTo>
                    <a:pt x="210" y="511"/>
                  </a:lnTo>
                  <a:lnTo>
                    <a:pt x="238" y="509"/>
                  </a:lnTo>
                  <a:lnTo>
                    <a:pt x="264" y="508"/>
                  </a:lnTo>
                  <a:lnTo>
                    <a:pt x="286" y="505"/>
                  </a:lnTo>
                  <a:lnTo>
                    <a:pt x="308" y="502"/>
                  </a:lnTo>
                  <a:lnTo>
                    <a:pt x="343" y="494"/>
                  </a:lnTo>
                  <a:lnTo>
                    <a:pt x="369" y="487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76" y="473"/>
                  </a:lnTo>
                  <a:lnTo>
                    <a:pt x="367" y="464"/>
                  </a:lnTo>
                  <a:lnTo>
                    <a:pt x="356" y="455"/>
                  </a:lnTo>
                  <a:lnTo>
                    <a:pt x="344" y="447"/>
                  </a:lnTo>
                  <a:lnTo>
                    <a:pt x="331" y="439"/>
                  </a:lnTo>
                  <a:lnTo>
                    <a:pt x="315" y="43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309" y="416"/>
                  </a:lnTo>
                  <a:lnTo>
                    <a:pt x="334" y="412"/>
                  </a:lnTo>
                  <a:lnTo>
                    <a:pt x="356" y="406"/>
                  </a:lnTo>
                  <a:lnTo>
                    <a:pt x="376" y="398"/>
                  </a:lnTo>
                  <a:lnTo>
                    <a:pt x="393" y="389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4" y="366"/>
                  </a:lnTo>
                  <a:lnTo>
                    <a:pt x="417" y="360"/>
                  </a:lnTo>
                  <a:lnTo>
                    <a:pt x="419" y="354"/>
                  </a:lnTo>
                  <a:lnTo>
                    <a:pt x="419" y="354"/>
                  </a:lnTo>
                  <a:lnTo>
                    <a:pt x="419" y="346"/>
                  </a:lnTo>
                  <a:lnTo>
                    <a:pt x="419" y="340"/>
                  </a:lnTo>
                  <a:lnTo>
                    <a:pt x="417" y="333"/>
                  </a:lnTo>
                  <a:lnTo>
                    <a:pt x="414" y="327"/>
                  </a:lnTo>
                  <a:lnTo>
                    <a:pt x="405" y="313"/>
                  </a:lnTo>
                  <a:lnTo>
                    <a:pt x="391" y="299"/>
                  </a:lnTo>
                  <a:lnTo>
                    <a:pt x="375" y="285"/>
                  </a:lnTo>
                  <a:lnTo>
                    <a:pt x="355" y="273"/>
                  </a:lnTo>
                  <a:lnTo>
                    <a:pt x="332" y="263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34" y="250"/>
                  </a:lnTo>
                  <a:lnTo>
                    <a:pt x="359" y="247"/>
                  </a:lnTo>
                  <a:lnTo>
                    <a:pt x="381" y="241"/>
                  </a:lnTo>
                  <a:lnTo>
                    <a:pt x="401" y="235"/>
                  </a:lnTo>
                  <a:lnTo>
                    <a:pt x="416" y="226"/>
                  </a:lnTo>
                  <a:lnTo>
                    <a:pt x="430" y="217"/>
                  </a:lnTo>
                  <a:lnTo>
                    <a:pt x="434" y="211"/>
                  </a:lnTo>
                  <a:lnTo>
                    <a:pt x="437" y="205"/>
                  </a:lnTo>
                  <a:lnTo>
                    <a:pt x="440" y="199"/>
                  </a:lnTo>
                  <a:lnTo>
                    <a:pt x="442" y="192"/>
                  </a:lnTo>
                  <a:lnTo>
                    <a:pt x="442" y="192"/>
                  </a:lnTo>
                  <a:lnTo>
                    <a:pt x="442" y="185"/>
                  </a:lnTo>
                  <a:lnTo>
                    <a:pt x="440" y="177"/>
                  </a:lnTo>
                  <a:lnTo>
                    <a:pt x="437" y="170"/>
                  </a:lnTo>
                  <a:lnTo>
                    <a:pt x="434" y="162"/>
                  </a:lnTo>
                  <a:lnTo>
                    <a:pt x="430" y="153"/>
                  </a:lnTo>
                  <a:lnTo>
                    <a:pt x="423" y="145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384" y="116"/>
                  </a:lnTo>
                  <a:lnTo>
                    <a:pt x="361" y="103"/>
                  </a:lnTo>
                  <a:lnTo>
                    <a:pt x="314" y="81"/>
                  </a:lnTo>
                  <a:lnTo>
                    <a:pt x="270" y="61"/>
                  </a:lnTo>
                  <a:lnTo>
                    <a:pt x="225" y="46"/>
                  </a:lnTo>
                  <a:lnTo>
                    <a:pt x="186" y="34"/>
                  </a:lnTo>
                  <a:lnTo>
                    <a:pt x="151" y="25"/>
                  </a:lnTo>
                  <a:lnTo>
                    <a:pt x="120" y="17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123" y="8"/>
                  </a:lnTo>
                  <a:lnTo>
                    <a:pt x="152" y="5"/>
                  </a:lnTo>
                  <a:lnTo>
                    <a:pt x="180" y="2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AB4A9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3718307" y="5491894"/>
              <a:ext cx="206091" cy="69791"/>
            </a:xfrm>
            <a:custGeom>
              <a:avLst/>
              <a:gdLst/>
              <a:ahLst/>
              <a:cxnLst/>
              <a:rect l="0" t="0" r="0" b="0"/>
              <a:pathLst>
                <a:path w="129" h="43" extrusionOk="0">
                  <a:moveTo>
                    <a:pt x="0" y="10"/>
                  </a:moveTo>
                  <a:lnTo>
                    <a:pt x="0" y="10"/>
                  </a:lnTo>
                  <a:lnTo>
                    <a:pt x="24" y="14"/>
                  </a:lnTo>
                  <a:lnTo>
                    <a:pt x="55" y="22"/>
                  </a:lnTo>
                  <a:lnTo>
                    <a:pt x="90" y="31"/>
                  </a:lnTo>
                  <a:lnTo>
                    <a:pt x="129" y="4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E3E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3832435" y="5489055"/>
              <a:ext cx="311239" cy="85299"/>
            </a:xfrm>
            <a:custGeom>
              <a:avLst/>
              <a:gdLst/>
              <a:ahLst/>
              <a:cxnLst/>
              <a:rect l="0" t="0" r="0" b="0"/>
              <a:pathLst>
                <a:path w="195" h="54" extrusionOk="0">
                  <a:moveTo>
                    <a:pt x="142" y="5"/>
                  </a:moveTo>
                  <a:lnTo>
                    <a:pt x="142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3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78" y="54"/>
                  </a:lnTo>
                  <a:lnTo>
                    <a:pt x="195" y="22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55" y="7"/>
                  </a:lnTo>
                  <a:lnTo>
                    <a:pt x="155" y="7"/>
                  </a:lnTo>
                  <a:lnTo>
                    <a:pt x="142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49F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4061007" y="5497037"/>
              <a:ext cx="540466" cy="600984"/>
            </a:xfrm>
            <a:custGeom>
              <a:avLst/>
              <a:gdLst/>
              <a:ahLst/>
              <a:cxnLst/>
              <a:rect l="0" t="0" r="0" b="0"/>
              <a:pathLst>
                <a:path w="341" h="378" extrusionOk="0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8" y="9"/>
                  </a:lnTo>
                  <a:lnTo>
                    <a:pt x="82" y="17"/>
                  </a:lnTo>
                  <a:lnTo>
                    <a:pt x="114" y="27"/>
                  </a:lnTo>
                  <a:lnTo>
                    <a:pt x="143" y="40"/>
                  </a:lnTo>
                  <a:lnTo>
                    <a:pt x="143" y="40"/>
                  </a:lnTo>
                  <a:lnTo>
                    <a:pt x="135" y="49"/>
                  </a:lnTo>
                  <a:lnTo>
                    <a:pt x="126" y="56"/>
                  </a:lnTo>
                  <a:lnTo>
                    <a:pt x="114" y="64"/>
                  </a:lnTo>
                  <a:lnTo>
                    <a:pt x="99" y="69"/>
                  </a:lnTo>
                  <a:lnTo>
                    <a:pt x="82" y="73"/>
                  </a:lnTo>
                  <a:lnTo>
                    <a:pt x="62" y="78"/>
                  </a:lnTo>
                  <a:lnTo>
                    <a:pt x="41" y="79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42" y="90"/>
                  </a:lnTo>
                  <a:lnTo>
                    <a:pt x="62" y="101"/>
                  </a:lnTo>
                  <a:lnTo>
                    <a:pt x="80" y="113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31" y="148"/>
                  </a:lnTo>
                  <a:lnTo>
                    <a:pt x="166" y="172"/>
                  </a:lnTo>
                  <a:lnTo>
                    <a:pt x="198" y="200"/>
                  </a:lnTo>
                  <a:lnTo>
                    <a:pt x="230" y="229"/>
                  </a:lnTo>
                  <a:lnTo>
                    <a:pt x="260" y="262"/>
                  </a:lnTo>
                  <a:lnTo>
                    <a:pt x="288" y="297"/>
                  </a:lnTo>
                  <a:lnTo>
                    <a:pt x="301" y="317"/>
                  </a:lnTo>
                  <a:lnTo>
                    <a:pt x="315" y="337"/>
                  </a:lnTo>
                  <a:lnTo>
                    <a:pt x="327" y="357"/>
                  </a:lnTo>
                  <a:lnTo>
                    <a:pt x="338" y="378"/>
                  </a:lnTo>
                  <a:lnTo>
                    <a:pt x="338" y="378"/>
                  </a:lnTo>
                  <a:lnTo>
                    <a:pt x="341" y="346"/>
                  </a:lnTo>
                  <a:lnTo>
                    <a:pt x="339" y="314"/>
                  </a:lnTo>
                  <a:lnTo>
                    <a:pt x="336" y="283"/>
                  </a:lnTo>
                  <a:lnTo>
                    <a:pt x="329" y="251"/>
                  </a:lnTo>
                  <a:lnTo>
                    <a:pt x="320" y="222"/>
                  </a:lnTo>
                  <a:lnTo>
                    <a:pt x="307" y="194"/>
                  </a:lnTo>
                  <a:lnTo>
                    <a:pt x="291" y="165"/>
                  </a:lnTo>
                  <a:lnTo>
                    <a:pt x="272" y="139"/>
                  </a:lnTo>
                  <a:lnTo>
                    <a:pt x="251" y="114"/>
                  </a:lnTo>
                  <a:lnTo>
                    <a:pt x="225" y="91"/>
                  </a:lnTo>
                  <a:lnTo>
                    <a:pt x="198" y="70"/>
                  </a:lnTo>
                  <a:lnTo>
                    <a:pt x="167" y="52"/>
                  </a:lnTo>
                  <a:lnTo>
                    <a:pt x="132" y="35"/>
                  </a:lnTo>
                  <a:lnTo>
                    <a:pt x="96" y="21"/>
                  </a:lnTo>
                  <a:lnTo>
                    <a:pt x="55" y="9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A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3951957" y="5511160"/>
              <a:ext cx="330169" cy="188049"/>
            </a:xfrm>
            <a:custGeom>
              <a:avLst/>
              <a:gdLst/>
              <a:ahLst/>
              <a:cxnLst/>
              <a:rect l="0" t="0" r="0" b="0"/>
              <a:pathLst>
                <a:path w="207" h="119" extrusionOk="0">
                  <a:moveTo>
                    <a:pt x="0" y="43"/>
                  </a:moveTo>
                  <a:lnTo>
                    <a:pt x="0" y="43"/>
                  </a:lnTo>
                  <a:lnTo>
                    <a:pt x="39" y="56"/>
                  </a:lnTo>
                  <a:lnTo>
                    <a:pt x="79" y="75"/>
                  </a:lnTo>
                  <a:lnTo>
                    <a:pt x="120" y="95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44" y="107"/>
                  </a:lnTo>
                  <a:lnTo>
                    <a:pt x="126" y="95"/>
                  </a:lnTo>
                  <a:lnTo>
                    <a:pt x="106" y="84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105" y="73"/>
                  </a:lnTo>
                  <a:lnTo>
                    <a:pt x="126" y="72"/>
                  </a:lnTo>
                  <a:lnTo>
                    <a:pt x="146" y="67"/>
                  </a:lnTo>
                  <a:lnTo>
                    <a:pt x="163" y="63"/>
                  </a:lnTo>
                  <a:lnTo>
                    <a:pt x="178" y="58"/>
                  </a:lnTo>
                  <a:lnTo>
                    <a:pt x="190" y="50"/>
                  </a:lnTo>
                  <a:lnTo>
                    <a:pt x="199" y="43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83" y="23"/>
                  </a:lnTo>
                  <a:lnTo>
                    <a:pt x="157" y="14"/>
                  </a:lnTo>
                  <a:lnTo>
                    <a:pt x="129" y="6"/>
                  </a:lnTo>
                  <a:lnTo>
                    <a:pt x="99" y="0"/>
                  </a:lnTo>
                  <a:lnTo>
                    <a:pt x="117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E3E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3665719" y="6443721"/>
              <a:ext cx="328063" cy="104688"/>
            </a:xfrm>
            <a:custGeom>
              <a:avLst/>
              <a:gdLst/>
              <a:ahLst/>
              <a:cxnLst/>
              <a:rect l="0" t="0" r="0" b="0"/>
              <a:pathLst>
                <a:path w="207" h="66" extrusionOk="0">
                  <a:moveTo>
                    <a:pt x="0" y="22"/>
                  </a:moveTo>
                  <a:lnTo>
                    <a:pt x="0" y="22"/>
                  </a:lnTo>
                  <a:lnTo>
                    <a:pt x="35" y="34"/>
                  </a:lnTo>
                  <a:lnTo>
                    <a:pt x="72" y="45"/>
                  </a:lnTo>
                  <a:lnTo>
                    <a:pt x="108" y="54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72" y="63"/>
                  </a:lnTo>
                  <a:lnTo>
                    <a:pt x="201" y="66"/>
                  </a:lnTo>
                  <a:lnTo>
                    <a:pt x="207" y="63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99" y="6"/>
                  </a:lnTo>
                  <a:lnTo>
                    <a:pt x="7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3688785" y="6177153"/>
              <a:ext cx="340683" cy="118257"/>
            </a:xfrm>
            <a:custGeom>
              <a:avLst/>
              <a:gdLst/>
              <a:ahLst/>
              <a:cxnLst/>
              <a:rect l="0" t="0" r="0" b="0"/>
              <a:pathLst>
                <a:path w="215" h="75" extrusionOk="0">
                  <a:moveTo>
                    <a:pt x="0" y="34"/>
                  </a:moveTo>
                  <a:lnTo>
                    <a:pt x="48" y="70"/>
                  </a:lnTo>
                  <a:lnTo>
                    <a:pt x="48" y="70"/>
                  </a:lnTo>
                  <a:lnTo>
                    <a:pt x="71" y="72"/>
                  </a:lnTo>
                  <a:lnTo>
                    <a:pt x="96" y="73"/>
                  </a:lnTo>
                  <a:lnTo>
                    <a:pt x="140" y="75"/>
                  </a:lnTo>
                  <a:lnTo>
                    <a:pt x="179" y="72"/>
                  </a:lnTo>
                  <a:lnTo>
                    <a:pt x="215" y="67"/>
                  </a:lnTo>
                  <a:lnTo>
                    <a:pt x="10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3766616" y="5678494"/>
              <a:ext cx="351198" cy="162847"/>
            </a:xfrm>
            <a:custGeom>
              <a:avLst/>
              <a:gdLst/>
              <a:ahLst/>
              <a:cxnLst/>
              <a:rect l="0" t="0" r="0" b="0"/>
              <a:pathLst>
                <a:path w="221" h="103" extrusionOk="0">
                  <a:moveTo>
                    <a:pt x="95" y="103"/>
                  </a:moveTo>
                  <a:lnTo>
                    <a:pt x="221" y="71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95" y="10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3741646" y="5931055"/>
              <a:ext cx="351196" cy="162847"/>
            </a:xfrm>
            <a:custGeom>
              <a:avLst/>
              <a:gdLst/>
              <a:ahLst/>
              <a:cxnLst/>
              <a:rect l="0" t="0" r="0" b="0"/>
              <a:pathLst>
                <a:path w="221" h="103" extrusionOk="0">
                  <a:moveTo>
                    <a:pt x="94" y="103"/>
                  </a:moveTo>
                  <a:lnTo>
                    <a:pt x="221" y="71"/>
                  </a:lnTo>
                  <a:lnTo>
                    <a:pt x="108" y="0"/>
                  </a:lnTo>
                  <a:lnTo>
                    <a:pt x="0" y="33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3165963" y="6014180"/>
              <a:ext cx="567804" cy="354775"/>
            </a:xfrm>
            <a:custGeom>
              <a:avLst/>
              <a:gdLst/>
              <a:ahLst/>
              <a:cxnLst/>
              <a:rect l="0" t="0" r="0" b="0"/>
              <a:pathLst>
                <a:path w="358" h="224" extrusionOk="0">
                  <a:moveTo>
                    <a:pt x="265" y="149"/>
                  </a:moveTo>
                  <a:lnTo>
                    <a:pt x="265" y="149"/>
                  </a:lnTo>
                  <a:lnTo>
                    <a:pt x="233" y="139"/>
                  </a:lnTo>
                  <a:lnTo>
                    <a:pt x="201" y="127"/>
                  </a:lnTo>
                  <a:lnTo>
                    <a:pt x="169" y="111"/>
                  </a:lnTo>
                  <a:lnTo>
                    <a:pt x="135" y="95"/>
                  </a:lnTo>
                  <a:lnTo>
                    <a:pt x="102" y="75"/>
                  </a:lnTo>
                  <a:lnTo>
                    <a:pt x="68" y="52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6" y="47"/>
                  </a:lnTo>
                  <a:lnTo>
                    <a:pt x="65" y="79"/>
                  </a:lnTo>
                  <a:lnTo>
                    <a:pt x="82" y="96"/>
                  </a:lnTo>
                  <a:lnTo>
                    <a:pt x="102" y="114"/>
                  </a:lnTo>
                  <a:lnTo>
                    <a:pt x="123" y="133"/>
                  </a:lnTo>
                  <a:lnTo>
                    <a:pt x="147" y="152"/>
                  </a:lnTo>
                  <a:lnTo>
                    <a:pt x="172" y="171"/>
                  </a:lnTo>
                  <a:lnTo>
                    <a:pt x="199" y="189"/>
                  </a:lnTo>
                  <a:lnTo>
                    <a:pt x="230" y="207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80" y="220"/>
                  </a:lnTo>
                  <a:lnTo>
                    <a:pt x="303" y="218"/>
                  </a:lnTo>
                  <a:lnTo>
                    <a:pt x="329" y="218"/>
                  </a:lnTo>
                  <a:lnTo>
                    <a:pt x="358" y="221"/>
                  </a:lnTo>
                  <a:lnTo>
                    <a:pt x="358" y="221"/>
                  </a:lnTo>
                  <a:lnTo>
                    <a:pt x="327" y="204"/>
                  </a:lnTo>
                  <a:lnTo>
                    <a:pt x="303" y="188"/>
                  </a:lnTo>
                  <a:lnTo>
                    <a:pt x="282" y="169"/>
                  </a:lnTo>
                  <a:lnTo>
                    <a:pt x="265" y="149"/>
                  </a:lnTo>
                  <a:lnTo>
                    <a:pt x="265" y="149"/>
                  </a:lnTo>
                  <a:close/>
                </a:path>
              </a:pathLst>
            </a:custGeom>
            <a:solidFill>
              <a:srgbClr val="FFBB7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3968550" y="6319725"/>
              <a:ext cx="220814" cy="160909"/>
            </a:xfrm>
            <a:custGeom>
              <a:avLst/>
              <a:gdLst/>
              <a:ahLst/>
              <a:cxnLst/>
              <a:rect l="0" t="0" r="0" b="0"/>
              <a:pathLst>
                <a:path w="139" h="101" extrusionOk="0">
                  <a:moveTo>
                    <a:pt x="0" y="61"/>
                  </a:moveTo>
                  <a:lnTo>
                    <a:pt x="0" y="61"/>
                  </a:lnTo>
                  <a:lnTo>
                    <a:pt x="23" y="70"/>
                  </a:lnTo>
                  <a:lnTo>
                    <a:pt x="44" y="79"/>
                  </a:lnTo>
                  <a:lnTo>
                    <a:pt x="62" y="90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108" y="99"/>
                  </a:lnTo>
                  <a:lnTo>
                    <a:pt x="139" y="9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6" y="12"/>
                  </a:lnTo>
                  <a:lnTo>
                    <a:pt x="117" y="23"/>
                  </a:lnTo>
                  <a:lnTo>
                    <a:pt x="103" y="32"/>
                  </a:lnTo>
                  <a:lnTo>
                    <a:pt x="87" y="41"/>
                  </a:lnTo>
                  <a:lnTo>
                    <a:pt x="68" y="49"/>
                  </a:lnTo>
                  <a:lnTo>
                    <a:pt x="47" y="55"/>
                  </a:lnTo>
                  <a:lnTo>
                    <a:pt x="24" y="6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BB7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3586164" y="6251967"/>
              <a:ext cx="599349" cy="228761"/>
            </a:xfrm>
            <a:custGeom>
              <a:avLst/>
              <a:gdLst/>
              <a:ahLst/>
              <a:cxnLst/>
              <a:rect l="0" t="0" r="0" b="0"/>
              <a:pathLst>
                <a:path w="378" h="144" extrusionOk="0">
                  <a:moveTo>
                    <a:pt x="162" y="60"/>
                  </a:moveTo>
                  <a:lnTo>
                    <a:pt x="117" y="26"/>
                  </a:lnTo>
                  <a:lnTo>
                    <a:pt x="117" y="26"/>
                  </a:lnTo>
                  <a:lnTo>
                    <a:pt x="90" y="22"/>
                  </a:lnTo>
                  <a:lnTo>
                    <a:pt x="63" y="17"/>
                  </a:lnTo>
                  <a:lnTo>
                    <a:pt x="34" y="1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2" y="20"/>
                  </a:lnTo>
                  <a:lnTo>
                    <a:pt x="43" y="39"/>
                  </a:lnTo>
                  <a:lnTo>
                    <a:pt x="67" y="55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69" y="69"/>
                  </a:lnTo>
                  <a:lnTo>
                    <a:pt x="43" y="69"/>
                  </a:lnTo>
                  <a:lnTo>
                    <a:pt x="20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9" y="89"/>
                  </a:lnTo>
                  <a:lnTo>
                    <a:pt x="60" y="101"/>
                  </a:lnTo>
                  <a:lnTo>
                    <a:pt x="92" y="112"/>
                  </a:lnTo>
                  <a:lnTo>
                    <a:pt x="124" y="122"/>
                  </a:lnTo>
                  <a:lnTo>
                    <a:pt x="148" y="115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212" y="139"/>
                  </a:lnTo>
                  <a:lnTo>
                    <a:pt x="248" y="142"/>
                  </a:lnTo>
                  <a:lnTo>
                    <a:pt x="285" y="144"/>
                  </a:lnTo>
                  <a:lnTo>
                    <a:pt x="322" y="144"/>
                  </a:lnTo>
                  <a:lnTo>
                    <a:pt x="322" y="144"/>
                  </a:lnTo>
                  <a:lnTo>
                    <a:pt x="306" y="133"/>
                  </a:lnTo>
                  <a:lnTo>
                    <a:pt x="288" y="122"/>
                  </a:lnTo>
                  <a:lnTo>
                    <a:pt x="267" y="113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68" y="103"/>
                  </a:lnTo>
                  <a:lnTo>
                    <a:pt x="291" y="98"/>
                  </a:lnTo>
                  <a:lnTo>
                    <a:pt x="312" y="92"/>
                  </a:lnTo>
                  <a:lnTo>
                    <a:pt x="331" y="84"/>
                  </a:lnTo>
                  <a:lnTo>
                    <a:pt x="347" y="75"/>
                  </a:lnTo>
                  <a:lnTo>
                    <a:pt x="361" y="66"/>
                  </a:lnTo>
                  <a:lnTo>
                    <a:pt x="370" y="55"/>
                  </a:lnTo>
                  <a:lnTo>
                    <a:pt x="378" y="43"/>
                  </a:lnTo>
                  <a:lnTo>
                    <a:pt x="375" y="8"/>
                  </a:lnTo>
                  <a:lnTo>
                    <a:pt x="375" y="8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0" y="5"/>
                  </a:lnTo>
                  <a:lnTo>
                    <a:pt x="341" y="11"/>
                  </a:lnTo>
                  <a:lnTo>
                    <a:pt x="316" y="17"/>
                  </a:lnTo>
                  <a:lnTo>
                    <a:pt x="284" y="23"/>
                  </a:lnTo>
                  <a:lnTo>
                    <a:pt x="288" y="26"/>
                  </a:lnTo>
                  <a:lnTo>
                    <a:pt x="162" y="60"/>
                  </a:lnTo>
                  <a:close/>
                </a:path>
              </a:pathLst>
            </a:custGeom>
            <a:solidFill>
              <a:srgbClr val="D39FC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3771194" y="6288021"/>
              <a:ext cx="271282" cy="58159"/>
            </a:xfrm>
            <a:custGeom>
              <a:avLst/>
              <a:gdLst/>
              <a:ahLst/>
              <a:cxnLst/>
              <a:rect l="0" t="0" r="0" b="0"/>
              <a:pathLst>
                <a:path w="171" h="37" extrusionOk="0">
                  <a:moveTo>
                    <a:pt x="45" y="37"/>
                  </a:moveTo>
                  <a:lnTo>
                    <a:pt x="171" y="3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31" y="5"/>
                  </a:lnTo>
                  <a:lnTo>
                    <a:pt x="92" y="8"/>
                  </a:lnTo>
                  <a:lnTo>
                    <a:pt x="48" y="6"/>
                  </a:lnTo>
                  <a:lnTo>
                    <a:pt x="23" y="5"/>
                  </a:lnTo>
                  <a:lnTo>
                    <a:pt x="0" y="3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FFDD7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3774153" y="6437323"/>
              <a:ext cx="86221" cy="32958"/>
            </a:xfrm>
            <a:custGeom>
              <a:avLst/>
              <a:gdLst/>
              <a:ahLst/>
              <a:cxnLst/>
              <a:rect l="0" t="0" r="0" b="0"/>
              <a:pathLst>
                <a:path w="54" h="20" extrusionOk="0">
                  <a:moveTo>
                    <a:pt x="0" y="7"/>
                  </a:moveTo>
                  <a:lnTo>
                    <a:pt x="0" y="7"/>
                  </a:lnTo>
                  <a:lnTo>
                    <a:pt x="27" y="13"/>
                  </a:lnTo>
                  <a:lnTo>
                    <a:pt x="54" y="20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D7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grpSp>
        <p:nvGrpSpPr>
          <p:cNvPr id="291" name="Shape 291"/>
          <p:cNvGrpSpPr/>
          <p:nvPr/>
        </p:nvGrpSpPr>
        <p:grpSpPr>
          <a:xfrm>
            <a:off x="7215311" y="2732462"/>
            <a:ext cx="1357364" cy="997723"/>
            <a:chOff x="3100359" y="1484290"/>
            <a:chExt cx="1290638" cy="1289050"/>
          </a:xfrm>
        </p:grpSpPr>
        <p:sp>
          <p:nvSpPr>
            <p:cNvPr id="292" name="Shape 292"/>
            <p:cNvSpPr/>
            <p:nvPr/>
          </p:nvSpPr>
          <p:spPr>
            <a:xfrm>
              <a:off x="3100359" y="1484290"/>
              <a:ext cx="1290637" cy="1289050"/>
            </a:xfrm>
            <a:custGeom>
              <a:avLst/>
              <a:gdLst/>
              <a:ahLst/>
              <a:cxnLst/>
              <a:rect l="0" t="0" r="0" b="0"/>
              <a:pathLst>
                <a:path w="813" h="812" extrusionOk="0">
                  <a:moveTo>
                    <a:pt x="690" y="216"/>
                  </a:moveTo>
                  <a:lnTo>
                    <a:pt x="690" y="216"/>
                  </a:lnTo>
                  <a:lnTo>
                    <a:pt x="705" y="233"/>
                  </a:lnTo>
                  <a:lnTo>
                    <a:pt x="721" y="251"/>
                  </a:lnTo>
                  <a:lnTo>
                    <a:pt x="734" y="268"/>
                  </a:lnTo>
                  <a:lnTo>
                    <a:pt x="746" y="285"/>
                  </a:lnTo>
                  <a:lnTo>
                    <a:pt x="757" y="302"/>
                  </a:lnTo>
                  <a:lnTo>
                    <a:pt x="768" y="320"/>
                  </a:lnTo>
                  <a:lnTo>
                    <a:pt x="777" y="337"/>
                  </a:lnTo>
                  <a:lnTo>
                    <a:pt x="784" y="355"/>
                  </a:lnTo>
                  <a:lnTo>
                    <a:pt x="792" y="372"/>
                  </a:lnTo>
                  <a:lnTo>
                    <a:pt x="798" y="389"/>
                  </a:lnTo>
                  <a:lnTo>
                    <a:pt x="803" y="407"/>
                  </a:lnTo>
                  <a:lnTo>
                    <a:pt x="807" y="424"/>
                  </a:lnTo>
                  <a:lnTo>
                    <a:pt x="812" y="459"/>
                  </a:lnTo>
                  <a:lnTo>
                    <a:pt x="813" y="492"/>
                  </a:lnTo>
                  <a:lnTo>
                    <a:pt x="812" y="526"/>
                  </a:lnTo>
                  <a:lnTo>
                    <a:pt x="807" y="558"/>
                  </a:lnTo>
                  <a:lnTo>
                    <a:pt x="798" y="590"/>
                  </a:lnTo>
                  <a:lnTo>
                    <a:pt x="786" y="619"/>
                  </a:lnTo>
                  <a:lnTo>
                    <a:pt x="772" y="648"/>
                  </a:lnTo>
                  <a:lnTo>
                    <a:pt x="756" y="677"/>
                  </a:lnTo>
                  <a:lnTo>
                    <a:pt x="734" y="702"/>
                  </a:lnTo>
                  <a:lnTo>
                    <a:pt x="713" y="725"/>
                  </a:lnTo>
                  <a:lnTo>
                    <a:pt x="713" y="725"/>
                  </a:lnTo>
                  <a:lnTo>
                    <a:pt x="687" y="748"/>
                  </a:lnTo>
                  <a:lnTo>
                    <a:pt x="661" y="766"/>
                  </a:lnTo>
                  <a:lnTo>
                    <a:pt x="632" y="782"/>
                  </a:lnTo>
                  <a:lnTo>
                    <a:pt x="602" y="794"/>
                  </a:lnTo>
                  <a:lnTo>
                    <a:pt x="570" y="803"/>
                  </a:lnTo>
                  <a:lnTo>
                    <a:pt x="538" y="809"/>
                  </a:lnTo>
                  <a:lnTo>
                    <a:pt x="504" y="812"/>
                  </a:lnTo>
                  <a:lnTo>
                    <a:pt x="469" y="811"/>
                  </a:lnTo>
                  <a:lnTo>
                    <a:pt x="436" y="806"/>
                  </a:lnTo>
                  <a:lnTo>
                    <a:pt x="401" y="798"/>
                  </a:lnTo>
                  <a:lnTo>
                    <a:pt x="364" y="786"/>
                  </a:lnTo>
                  <a:lnTo>
                    <a:pt x="329" y="771"/>
                  </a:lnTo>
                  <a:lnTo>
                    <a:pt x="294" y="751"/>
                  </a:lnTo>
                  <a:lnTo>
                    <a:pt x="260" y="728"/>
                  </a:lnTo>
                  <a:lnTo>
                    <a:pt x="227" y="701"/>
                  </a:lnTo>
                  <a:lnTo>
                    <a:pt x="210" y="686"/>
                  </a:lnTo>
                  <a:lnTo>
                    <a:pt x="193" y="670"/>
                  </a:lnTo>
                  <a:lnTo>
                    <a:pt x="193" y="670"/>
                  </a:lnTo>
                  <a:lnTo>
                    <a:pt x="163" y="635"/>
                  </a:lnTo>
                  <a:lnTo>
                    <a:pt x="134" y="597"/>
                  </a:lnTo>
                  <a:lnTo>
                    <a:pt x="107" y="558"/>
                  </a:lnTo>
                  <a:lnTo>
                    <a:pt x="82" y="515"/>
                  </a:lnTo>
                  <a:lnTo>
                    <a:pt x="61" y="472"/>
                  </a:lnTo>
                  <a:lnTo>
                    <a:pt x="43" y="430"/>
                  </a:lnTo>
                  <a:lnTo>
                    <a:pt x="27" y="386"/>
                  </a:lnTo>
                  <a:lnTo>
                    <a:pt x="15" y="341"/>
                  </a:lnTo>
                  <a:lnTo>
                    <a:pt x="6" y="297"/>
                  </a:lnTo>
                  <a:lnTo>
                    <a:pt x="2" y="256"/>
                  </a:lnTo>
                  <a:lnTo>
                    <a:pt x="0" y="235"/>
                  </a:lnTo>
                  <a:lnTo>
                    <a:pt x="2" y="215"/>
                  </a:lnTo>
                  <a:lnTo>
                    <a:pt x="2" y="195"/>
                  </a:lnTo>
                  <a:lnTo>
                    <a:pt x="5" y="177"/>
                  </a:lnTo>
                  <a:lnTo>
                    <a:pt x="8" y="158"/>
                  </a:lnTo>
                  <a:lnTo>
                    <a:pt x="11" y="140"/>
                  </a:lnTo>
                  <a:lnTo>
                    <a:pt x="17" y="123"/>
                  </a:lnTo>
                  <a:lnTo>
                    <a:pt x="23" y="108"/>
                  </a:lnTo>
                  <a:lnTo>
                    <a:pt x="30" y="93"/>
                  </a:lnTo>
                  <a:lnTo>
                    <a:pt x="40" y="79"/>
                  </a:lnTo>
                  <a:lnTo>
                    <a:pt x="50" y="66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73" y="43"/>
                  </a:lnTo>
                  <a:lnTo>
                    <a:pt x="87" y="34"/>
                  </a:lnTo>
                  <a:lnTo>
                    <a:pt x="102" y="24"/>
                  </a:lnTo>
                  <a:lnTo>
                    <a:pt x="117" y="18"/>
                  </a:lnTo>
                  <a:lnTo>
                    <a:pt x="134" y="12"/>
                  </a:lnTo>
                  <a:lnTo>
                    <a:pt x="152" y="8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50" y="2"/>
                  </a:lnTo>
                  <a:lnTo>
                    <a:pt x="271" y="5"/>
                  </a:lnTo>
                  <a:lnTo>
                    <a:pt x="314" y="11"/>
                  </a:lnTo>
                  <a:lnTo>
                    <a:pt x="359" y="23"/>
                  </a:lnTo>
                  <a:lnTo>
                    <a:pt x="404" y="37"/>
                  </a:lnTo>
                  <a:lnTo>
                    <a:pt x="449" y="55"/>
                  </a:lnTo>
                  <a:lnTo>
                    <a:pt x="494" y="75"/>
                  </a:lnTo>
                  <a:lnTo>
                    <a:pt x="538" y="99"/>
                  </a:lnTo>
                  <a:lnTo>
                    <a:pt x="579" y="125"/>
                  </a:lnTo>
                  <a:lnTo>
                    <a:pt x="618" y="154"/>
                  </a:lnTo>
                  <a:lnTo>
                    <a:pt x="657" y="184"/>
                  </a:lnTo>
                  <a:lnTo>
                    <a:pt x="690" y="216"/>
                  </a:lnTo>
                  <a:lnTo>
                    <a:pt x="690" y="216"/>
                  </a:lnTo>
                  <a:close/>
                </a:path>
              </a:pathLst>
            </a:custGeom>
            <a:solidFill>
              <a:srgbClr val="00ADE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3266408" y="1641191"/>
              <a:ext cx="993261" cy="1012165"/>
            </a:xfrm>
            <a:custGeom>
              <a:avLst/>
              <a:gdLst/>
              <a:ahLst/>
              <a:cxnLst/>
              <a:rect l="0" t="0" r="0" b="0"/>
              <a:pathLst>
                <a:path w="625" h="637" extrusionOk="0">
                  <a:moveTo>
                    <a:pt x="625" y="163"/>
                  </a:moveTo>
                  <a:lnTo>
                    <a:pt x="625" y="163"/>
                  </a:lnTo>
                  <a:lnTo>
                    <a:pt x="606" y="140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52" y="85"/>
                  </a:lnTo>
                  <a:lnTo>
                    <a:pt x="513" y="55"/>
                  </a:lnTo>
                  <a:lnTo>
                    <a:pt x="474" y="26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08" y="47"/>
                  </a:lnTo>
                  <a:lnTo>
                    <a:pt x="384" y="91"/>
                  </a:lnTo>
                  <a:lnTo>
                    <a:pt x="358" y="133"/>
                  </a:lnTo>
                  <a:lnTo>
                    <a:pt x="332" y="171"/>
                  </a:lnTo>
                  <a:lnTo>
                    <a:pt x="305" y="207"/>
                  </a:lnTo>
                  <a:lnTo>
                    <a:pt x="276" y="241"/>
                  </a:lnTo>
                  <a:lnTo>
                    <a:pt x="247" y="271"/>
                  </a:lnTo>
                  <a:lnTo>
                    <a:pt x="218" y="300"/>
                  </a:lnTo>
                  <a:lnTo>
                    <a:pt x="189" y="326"/>
                  </a:lnTo>
                  <a:lnTo>
                    <a:pt x="160" y="351"/>
                  </a:lnTo>
                  <a:lnTo>
                    <a:pt x="131" y="373"/>
                  </a:lnTo>
                  <a:lnTo>
                    <a:pt x="104" y="393"/>
                  </a:lnTo>
                  <a:lnTo>
                    <a:pt x="76" y="411"/>
                  </a:lnTo>
                  <a:lnTo>
                    <a:pt x="49" y="428"/>
                  </a:lnTo>
                  <a:lnTo>
                    <a:pt x="23" y="44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0" y="486"/>
                  </a:lnTo>
                  <a:lnTo>
                    <a:pt x="41" y="517"/>
                  </a:lnTo>
                  <a:lnTo>
                    <a:pt x="64" y="544"/>
                  </a:lnTo>
                  <a:lnTo>
                    <a:pt x="88" y="571"/>
                  </a:lnTo>
                  <a:lnTo>
                    <a:pt x="88" y="571"/>
                  </a:lnTo>
                  <a:lnTo>
                    <a:pt x="108" y="590"/>
                  </a:lnTo>
                  <a:lnTo>
                    <a:pt x="127" y="607"/>
                  </a:lnTo>
                  <a:lnTo>
                    <a:pt x="146" y="623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89" y="628"/>
                  </a:lnTo>
                  <a:lnTo>
                    <a:pt x="212" y="619"/>
                  </a:lnTo>
                  <a:lnTo>
                    <a:pt x="254" y="597"/>
                  </a:lnTo>
                  <a:lnTo>
                    <a:pt x="296" y="573"/>
                  </a:lnTo>
                  <a:lnTo>
                    <a:pt x="334" y="546"/>
                  </a:lnTo>
                  <a:lnTo>
                    <a:pt x="369" y="518"/>
                  </a:lnTo>
                  <a:lnTo>
                    <a:pt x="402" y="488"/>
                  </a:lnTo>
                  <a:lnTo>
                    <a:pt x="434" y="456"/>
                  </a:lnTo>
                  <a:lnTo>
                    <a:pt x="463" y="424"/>
                  </a:lnTo>
                  <a:lnTo>
                    <a:pt x="491" y="390"/>
                  </a:lnTo>
                  <a:lnTo>
                    <a:pt x="515" y="357"/>
                  </a:lnTo>
                  <a:lnTo>
                    <a:pt x="538" y="323"/>
                  </a:lnTo>
                  <a:lnTo>
                    <a:pt x="559" y="290"/>
                  </a:lnTo>
                  <a:lnTo>
                    <a:pt x="577" y="258"/>
                  </a:lnTo>
                  <a:lnTo>
                    <a:pt x="596" y="224"/>
                  </a:lnTo>
                  <a:lnTo>
                    <a:pt x="611" y="194"/>
                  </a:lnTo>
                  <a:lnTo>
                    <a:pt x="625" y="163"/>
                  </a:lnTo>
                  <a:lnTo>
                    <a:pt x="625" y="163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3212065" y="2227260"/>
              <a:ext cx="128308" cy="156900"/>
            </a:xfrm>
            <a:custGeom>
              <a:avLst/>
              <a:gdLst/>
              <a:ahLst/>
              <a:cxnLst/>
              <a:rect l="0" t="0" r="0" b="0"/>
              <a:pathLst>
                <a:path w="81" h="99" extrusionOk="0">
                  <a:moveTo>
                    <a:pt x="0" y="24"/>
                  </a:moveTo>
                  <a:lnTo>
                    <a:pt x="0" y="24"/>
                  </a:lnTo>
                  <a:lnTo>
                    <a:pt x="21" y="62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56" y="3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3151683" y="1679647"/>
              <a:ext cx="211332" cy="547614"/>
            </a:xfrm>
            <a:custGeom>
              <a:avLst/>
              <a:gdLst/>
              <a:ahLst/>
              <a:cxnLst/>
              <a:rect l="0" t="0" r="0" b="0"/>
              <a:pathLst>
                <a:path w="133" h="345" extrusionOk="0">
                  <a:moveTo>
                    <a:pt x="2" y="0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2" y="63"/>
                  </a:lnTo>
                  <a:lnTo>
                    <a:pt x="5" y="106"/>
                  </a:lnTo>
                  <a:lnTo>
                    <a:pt x="8" y="131"/>
                  </a:lnTo>
                  <a:lnTo>
                    <a:pt x="12" y="157"/>
                  </a:lnTo>
                  <a:lnTo>
                    <a:pt x="18" y="186"/>
                  </a:lnTo>
                  <a:lnTo>
                    <a:pt x="26" y="215"/>
                  </a:lnTo>
                  <a:lnTo>
                    <a:pt x="35" y="247"/>
                  </a:lnTo>
                  <a:lnTo>
                    <a:pt x="46" y="279"/>
                  </a:lnTo>
                  <a:lnTo>
                    <a:pt x="59" y="311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102" y="325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13" y="272"/>
                  </a:lnTo>
                  <a:lnTo>
                    <a:pt x="93" y="241"/>
                  </a:lnTo>
                  <a:lnTo>
                    <a:pt x="75" y="208"/>
                  </a:lnTo>
                  <a:lnTo>
                    <a:pt x="56" y="171"/>
                  </a:lnTo>
                  <a:lnTo>
                    <a:pt x="40" y="133"/>
                  </a:lnTo>
                  <a:lnTo>
                    <a:pt x="26" y="90"/>
                  </a:lnTo>
                  <a:lnTo>
                    <a:pt x="12" y="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D4F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3533592" y="2268793"/>
              <a:ext cx="172084" cy="158437"/>
            </a:xfrm>
            <a:custGeom>
              <a:avLst/>
              <a:gdLst/>
              <a:ahLst/>
              <a:cxnLst/>
              <a:rect l="0" t="0" r="0" b="0"/>
              <a:pathLst>
                <a:path w="108" h="100" extrusionOk="0">
                  <a:moveTo>
                    <a:pt x="15" y="16"/>
                  </a:moveTo>
                  <a:lnTo>
                    <a:pt x="15" y="16"/>
                  </a:lnTo>
                  <a:lnTo>
                    <a:pt x="9" y="23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1" y="59"/>
                  </a:lnTo>
                  <a:lnTo>
                    <a:pt x="42" y="74"/>
                  </a:lnTo>
                  <a:lnTo>
                    <a:pt x="64" y="88"/>
                  </a:lnTo>
                  <a:lnTo>
                    <a:pt x="83" y="100"/>
                  </a:lnTo>
                  <a:lnTo>
                    <a:pt x="83" y="100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7" y="85"/>
                  </a:lnTo>
                  <a:lnTo>
                    <a:pt x="103" y="76"/>
                  </a:lnTo>
                  <a:lnTo>
                    <a:pt x="106" y="65"/>
                  </a:lnTo>
                  <a:lnTo>
                    <a:pt x="108" y="55"/>
                  </a:lnTo>
                  <a:lnTo>
                    <a:pt x="106" y="45"/>
                  </a:lnTo>
                  <a:lnTo>
                    <a:pt x="103" y="35"/>
                  </a:lnTo>
                  <a:lnTo>
                    <a:pt x="99" y="2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3341882" y="2425696"/>
              <a:ext cx="160008" cy="163052"/>
            </a:xfrm>
            <a:custGeom>
              <a:avLst/>
              <a:gdLst/>
              <a:ahLst/>
              <a:cxnLst/>
              <a:rect l="0" t="0" r="0" b="0"/>
              <a:pathLst>
                <a:path w="101" h="103" extrusionOk="0">
                  <a:moveTo>
                    <a:pt x="34" y="0"/>
                  </a:moveTo>
                  <a:lnTo>
                    <a:pt x="34" y="0"/>
                  </a:lnTo>
                  <a:lnTo>
                    <a:pt x="23" y="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0" y="5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89" y="91"/>
                  </a:lnTo>
                  <a:lnTo>
                    <a:pt x="96" y="82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83" y="55"/>
                  </a:lnTo>
                  <a:lnTo>
                    <a:pt x="66" y="3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3880782" y="1919613"/>
              <a:ext cx="175104" cy="173822"/>
            </a:xfrm>
            <a:custGeom>
              <a:avLst/>
              <a:gdLst/>
              <a:ahLst/>
              <a:cxnLst/>
              <a:rect l="0" t="0" r="0" b="0"/>
              <a:pathLst>
                <a:path w="110" h="110" extrusionOk="0">
                  <a:moveTo>
                    <a:pt x="17" y="16"/>
                  </a:moveTo>
                  <a:lnTo>
                    <a:pt x="17" y="16"/>
                  </a:lnTo>
                  <a:lnTo>
                    <a:pt x="9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8" y="86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23" y="101"/>
                  </a:lnTo>
                  <a:lnTo>
                    <a:pt x="32" y="105"/>
                  </a:lnTo>
                  <a:lnTo>
                    <a:pt x="43" y="108"/>
                  </a:lnTo>
                  <a:lnTo>
                    <a:pt x="53" y="110"/>
                  </a:lnTo>
                  <a:lnTo>
                    <a:pt x="64" y="108"/>
                  </a:lnTo>
                  <a:lnTo>
                    <a:pt x="73" y="105"/>
                  </a:lnTo>
                  <a:lnTo>
                    <a:pt x="84" y="10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9" y="86"/>
                  </a:lnTo>
                  <a:lnTo>
                    <a:pt x="105" y="75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4"/>
                  </a:lnTo>
                  <a:lnTo>
                    <a:pt x="102" y="2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3710207" y="2093433"/>
              <a:ext cx="175104" cy="175360"/>
            </a:xfrm>
            <a:custGeom>
              <a:avLst/>
              <a:gdLst/>
              <a:ahLst/>
              <a:cxnLst/>
              <a:rect l="0" t="0" r="0" b="0"/>
              <a:pathLst>
                <a:path w="110" h="110" extrusionOk="0">
                  <a:moveTo>
                    <a:pt x="17" y="17"/>
                  </a:moveTo>
                  <a:lnTo>
                    <a:pt x="17" y="17"/>
                  </a:lnTo>
                  <a:lnTo>
                    <a:pt x="9" y="24"/>
                  </a:lnTo>
                  <a:lnTo>
                    <a:pt x="4" y="35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5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2" y="107"/>
                  </a:lnTo>
                  <a:lnTo>
                    <a:pt x="43" y="110"/>
                  </a:lnTo>
                  <a:lnTo>
                    <a:pt x="53" y="110"/>
                  </a:lnTo>
                  <a:lnTo>
                    <a:pt x="64" y="110"/>
                  </a:lnTo>
                  <a:lnTo>
                    <a:pt x="75" y="107"/>
                  </a:lnTo>
                  <a:lnTo>
                    <a:pt x="84" y="101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100" y="85"/>
                  </a:lnTo>
                  <a:lnTo>
                    <a:pt x="105" y="76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5"/>
                  </a:lnTo>
                  <a:lnTo>
                    <a:pt x="102" y="24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87" y="9"/>
                  </a:lnTo>
                  <a:lnTo>
                    <a:pt x="78" y="5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3340373" y="2270333"/>
              <a:ext cx="393984" cy="323031"/>
            </a:xfrm>
            <a:custGeom>
              <a:avLst/>
              <a:gdLst/>
              <a:ahLst/>
              <a:cxnLst/>
              <a:rect l="0" t="0" r="0" b="0"/>
              <a:pathLst>
                <a:path w="248" h="204" extrusionOk="0">
                  <a:moveTo>
                    <a:pt x="134" y="93"/>
                  </a:moveTo>
                  <a:lnTo>
                    <a:pt x="134" y="93"/>
                  </a:lnTo>
                  <a:lnTo>
                    <a:pt x="129" y="89"/>
                  </a:lnTo>
                  <a:lnTo>
                    <a:pt x="125" y="83"/>
                  </a:lnTo>
                  <a:lnTo>
                    <a:pt x="122" y="75"/>
                  </a:lnTo>
                  <a:lnTo>
                    <a:pt x="120" y="69"/>
                  </a:lnTo>
                  <a:lnTo>
                    <a:pt x="119" y="5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99" y="2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38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7" y="75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42" y="96"/>
                  </a:lnTo>
                  <a:lnTo>
                    <a:pt x="50" y="95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73" y="98"/>
                  </a:lnTo>
                  <a:lnTo>
                    <a:pt x="79" y="101"/>
                  </a:lnTo>
                  <a:lnTo>
                    <a:pt x="87" y="105"/>
                  </a:lnTo>
                  <a:lnTo>
                    <a:pt x="93" y="110"/>
                  </a:lnTo>
                  <a:lnTo>
                    <a:pt x="93" y="110"/>
                  </a:lnTo>
                  <a:lnTo>
                    <a:pt x="97" y="116"/>
                  </a:lnTo>
                  <a:lnTo>
                    <a:pt x="102" y="124"/>
                  </a:lnTo>
                  <a:lnTo>
                    <a:pt x="105" y="131"/>
                  </a:lnTo>
                  <a:lnTo>
                    <a:pt x="106" y="139"/>
                  </a:lnTo>
                  <a:lnTo>
                    <a:pt x="106" y="147"/>
                  </a:lnTo>
                  <a:lnTo>
                    <a:pt x="106" y="154"/>
                  </a:lnTo>
                  <a:lnTo>
                    <a:pt x="105" y="16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22" y="188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92" y="168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28" y="111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196" y="104"/>
                  </a:lnTo>
                  <a:lnTo>
                    <a:pt x="187" y="107"/>
                  </a:lnTo>
                  <a:lnTo>
                    <a:pt x="178" y="110"/>
                  </a:lnTo>
                  <a:lnTo>
                    <a:pt x="167" y="110"/>
                  </a:lnTo>
                  <a:lnTo>
                    <a:pt x="158" y="108"/>
                  </a:lnTo>
                  <a:lnTo>
                    <a:pt x="149" y="105"/>
                  </a:lnTo>
                  <a:lnTo>
                    <a:pt x="141" y="99"/>
                  </a:lnTo>
                  <a:lnTo>
                    <a:pt x="134" y="93"/>
                  </a:lnTo>
                  <a:lnTo>
                    <a:pt x="134" y="93"/>
                  </a:lnTo>
                  <a:close/>
                </a:path>
              </a:pathLst>
            </a:custGeom>
            <a:solidFill>
              <a:srgbClr val="FFF87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3529064" y="2334939"/>
              <a:ext cx="135856" cy="109214"/>
            </a:xfrm>
            <a:custGeom>
              <a:avLst/>
              <a:gdLst/>
              <a:ahLst/>
              <a:cxnLst/>
              <a:rect l="0" t="0" r="0" b="0"/>
              <a:pathLst>
                <a:path w="86" h="69" extrusionOk="0">
                  <a:moveTo>
                    <a:pt x="15" y="52"/>
                  </a:moveTo>
                  <a:lnTo>
                    <a:pt x="15" y="52"/>
                  </a:lnTo>
                  <a:lnTo>
                    <a:pt x="22" y="58"/>
                  </a:lnTo>
                  <a:lnTo>
                    <a:pt x="30" y="64"/>
                  </a:lnTo>
                  <a:lnTo>
                    <a:pt x="39" y="67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68" y="66"/>
                  </a:lnTo>
                  <a:lnTo>
                    <a:pt x="77" y="63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67" y="46"/>
                  </a:lnTo>
                  <a:lnTo>
                    <a:pt x="45" y="32"/>
                  </a:lnTo>
                  <a:lnTo>
                    <a:pt x="24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1" y="28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5" y="52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78D0A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3396226" y="2421081"/>
              <a:ext cx="111702" cy="116907"/>
            </a:xfrm>
            <a:custGeom>
              <a:avLst/>
              <a:gdLst/>
              <a:ahLst/>
              <a:cxnLst/>
              <a:rect l="0" t="0" r="0" b="0"/>
              <a:pathLst>
                <a:path w="71" h="74" extrusionOk="0">
                  <a:moveTo>
                    <a:pt x="58" y="15"/>
                  </a:moveTo>
                  <a:lnTo>
                    <a:pt x="58" y="15"/>
                  </a:lnTo>
                  <a:lnTo>
                    <a:pt x="52" y="10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2" y="39"/>
                  </a:lnTo>
                  <a:lnTo>
                    <a:pt x="49" y="58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1" y="59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70" y="36"/>
                  </a:lnTo>
                  <a:lnTo>
                    <a:pt x="67" y="29"/>
                  </a:lnTo>
                  <a:lnTo>
                    <a:pt x="62" y="21"/>
                  </a:lnTo>
                  <a:lnTo>
                    <a:pt x="58" y="15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78D0A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3566801" y="2462614"/>
              <a:ext cx="246052" cy="213816"/>
            </a:xfrm>
            <a:custGeom>
              <a:avLst/>
              <a:gdLst/>
              <a:ahLst/>
              <a:cxnLst/>
              <a:rect l="0" t="0" r="0" b="0"/>
              <a:pathLst>
                <a:path w="155" h="135" extrusionOk="0">
                  <a:moveTo>
                    <a:pt x="155" y="19"/>
                  </a:moveTo>
                  <a:lnTo>
                    <a:pt x="155" y="19"/>
                  </a:lnTo>
                  <a:lnTo>
                    <a:pt x="142" y="15"/>
                  </a:lnTo>
                  <a:lnTo>
                    <a:pt x="126" y="9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49" y="4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37" y="109"/>
                  </a:lnTo>
                  <a:lnTo>
                    <a:pt x="76" y="135"/>
                  </a:lnTo>
                  <a:lnTo>
                    <a:pt x="155" y="19"/>
                  </a:lnTo>
                  <a:close/>
                </a:path>
              </a:pathLst>
            </a:custGeom>
            <a:solidFill>
              <a:srgbClr val="FCCD8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3270934" y="2158041"/>
              <a:ext cx="187178" cy="192278"/>
            </a:xfrm>
            <a:custGeom>
              <a:avLst/>
              <a:gdLst/>
              <a:ahLst/>
              <a:cxnLst/>
              <a:rect l="0" t="0" r="0" b="0"/>
              <a:pathLst>
                <a:path w="118" h="122" extrusionOk="0">
                  <a:moveTo>
                    <a:pt x="58" y="0"/>
                  </a:moveTo>
                  <a:lnTo>
                    <a:pt x="58" y="0"/>
                  </a:lnTo>
                  <a:lnTo>
                    <a:pt x="27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9" y="83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82" y="97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88" y="38"/>
                  </a:lnTo>
                  <a:lnTo>
                    <a:pt x="73" y="19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CD8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3363017" y="1599658"/>
              <a:ext cx="620411" cy="670675"/>
            </a:xfrm>
            <a:custGeom>
              <a:avLst/>
              <a:gdLst/>
              <a:ahLst/>
              <a:cxnLst/>
              <a:rect l="0" t="0" r="0" b="0"/>
              <a:pathLst>
                <a:path w="391" h="422" extrusionOk="0">
                  <a:moveTo>
                    <a:pt x="324" y="0"/>
                  </a:moveTo>
                  <a:lnTo>
                    <a:pt x="324" y="0"/>
                  </a:lnTo>
                  <a:lnTo>
                    <a:pt x="283" y="58"/>
                  </a:lnTo>
                  <a:lnTo>
                    <a:pt x="240" y="113"/>
                  </a:lnTo>
                  <a:lnTo>
                    <a:pt x="198" y="162"/>
                  </a:lnTo>
                  <a:lnTo>
                    <a:pt x="156" y="207"/>
                  </a:lnTo>
                  <a:lnTo>
                    <a:pt x="114" y="250"/>
                  </a:lnTo>
                  <a:lnTo>
                    <a:pt x="74" y="288"/>
                  </a:lnTo>
                  <a:lnTo>
                    <a:pt x="36" y="322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5" y="370"/>
                  </a:lnTo>
                  <a:lnTo>
                    <a:pt x="30" y="389"/>
                  </a:lnTo>
                  <a:lnTo>
                    <a:pt x="60" y="422"/>
                  </a:lnTo>
                  <a:lnTo>
                    <a:pt x="60" y="422"/>
                  </a:lnTo>
                  <a:lnTo>
                    <a:pt x="89" y="401"/>
                  </a:lnTo>
                  <a:lnTo>
                    <a:pt x="115" y="378"/>
                  </a:lnTo>
                  <a:lnTo>
                    <a:pt x="143" y="357"/>
                  </a:lnTo>
                  <a:lnTo>
                    <a:pt x="167" y="332"/>
                  </a:lnTo>
                  <a:lnTo>
                    <a:pt x="214" y="287"/>
                  </a:lnTo>
                  <a:lnTo>
                    <a:pt x="258" y="239"/>
                  </a:lnTo>
                  <a:lnTo>
                    <a:pt x="298" y="192"/>
                  </a:lnTo>
                  <a:lnTo>
                    <a:pt x="333" y="148"/>
                  </a:lnTo>
                  <a:lnTo>
                    <a:pt x="365" y="107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64" y="3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24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3506421" y="2001141"/>
              <a:ext cx="710983" cy="715283"/>
            </a:xfrm>
            <a:custGeom>
              <a:avLst/>
              <a:gdLst/>
              <a:ahLst/>
              <a:cxnLst/>
              <a:rect l="0" t="0" r="0" b="0"/>
              <a:pathLst>
                <a:path w="448" h="450" extrusionOk="0">
                  <a:moveTo>
                    <a:pt x="143" y="290"/>
                  </a:moveTo>
                  <a:lnTo>
                    <a:pt x="143" y="290"/>
                  </a:lnTo>
                  <a:lnTo>
                    <a:pt x="164" y="299"/>
                  </a:lnTo>
                  <a:lnTo>
                    <a:pt x="180" y="305"/>
                  </a:lnTo>
                  <a:lnTo>
                    <a:pt x="193" y="309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75" y="399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21" y="415"/>
                  </a:lnTo>
                  <a:lnTo>
                    <a:pt x="41" y="427"/>
                  </a:lnTo>
                  <a:lnTo>
                    <a:pt x="62" y="439"/>
                  </a:lnTo>
                  <a:lnTo>
                    <a:pt x="84" y="450"/>
                  </a:lnTo>
                  <a:lnTo>
                    <a:pt x="84" y="450"/>
                  </a:lnTo>
                  <a:lnTo>
                    <a:pt x="113" y="431"/>
                  </a:lnTo>
                  <a:lnTo>
                    <a:pt x="142" y="413"/>
                  </a:lnTo>
                  <a:lnTo>
                    <a:pt x="169" y="393"/>
                  </a:lnTo>
                  <a:lnTo>
                    <a:pt x="195" y="372"/>
                  </a:lnTo>
                  <a:lnTo>
                    <a:pt x="221" y="351"/>
                  </a:lnTo>
                  <a:lnTo>
                    <a:pt x="247" y="329"/>
                  </a:lnTo>
                  <a:lnTo>
                    <a:pt x="294" y="284"/>
                  </a:lnTo>
                  <a:lnTo>
                    <a:pt x="338" y="238"/>
                  </a:lnTo>
                  <a:lnTo>
                    <a:pt x="379" y="194"/>
                  </a:lnTo>
                  <a:lnTo>
                    <a:pt x="416" y="149"/>
                  </a:lnTo>
                  <a:lnTo>
                    <a:pt x="448" y="107"/>
                  </a:lnTo>
                  <a:lnTo>
                    <a:pt x="448" y="107"/>
                  </a:lnTo>
                  <a:lnTo>
                    <a:pt x="440" y="79"/>
                  </a:lnTo>
                  <a:lnTo>
                    <a:pt x="429" y="52"/>
                  </a:lnTo>
                  <a:lnTo>
                    <a:pt x="420" y="26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6" y="46"/>
                  </a:lnTo>
                  <a:lnTo>
                    <a:pt x="341" y="88"/>
                  </a:lnTo>
                  <a:lnTo>
                    <a:pt x="308" y="128"/>
                  </a:lnTo>
                  <a:lnTo>
                    <a:pt x="274" y="166"/>
                  </a:lnTo>
                  <a:lnTo>
                    <a:pt x="239" y="201"/>
                  </a:lnTo>
                  <a:lnTo>
                    <a:pt x="207" y="233"/>
                  </a:lnTo>
                  <a:lnTo>
                    <a:pt x="175" y="264"/>
                  </a:lnTo>
                  <a:lnTo>
                    <a:pt x="143" y="290"/>
                  </a:lnTo>
                  <a:lnTo>
                    <a:pt x="143" y="290"/>
                  </a:ln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4217405" y="2014983"/>
              <a:ext cx="173593" cy="610684"/>
            </a:xfrm>
            <a:custGeom>
              <a:avLst/>
              <a:gdLst/>
              <a:ahLst/>
              <a:cxnLst/>
              <a:rect l="0" t="0" r="0" b="0"/>
              <a:pathLst>
                <a:path w="109" h="385" extrusionOk="0">
                  <a:moveTo>
                    <a:pt x="15" y="385"/>
                  </a:moveTo>
                  <a:lnTo>
                    <a:pt x="15" y="385"/>
                  </a:lnTo>
                  <a:lnTo>
                    <a:pt x="32" y="367"/>
                  </a:lnTo>
                  <a:lnTo>
                    <a:pt x="47" y="347"/>
                  </a:lnTo>
                  <a:lnTo>
                    <a:pt x="61" y="326"/>
                  </a:lnTo>
                  <a:lnTo>
                    <a:pt x="74" y="304"/>
                  </a:lnTo>
                  <a:lnTo>
                    <a:pt x="84" y="282"/>
                  </a:lnTo>
                  <a:lnTo>
                    <a:pt x="93" y="259"/>
                  </a:lnTo>
                  <a:lnTo>
                    <a:pt x="100" y="234"/>
                  </a:lnTo>
                  <a:lnTo>
                    <a:pt x="105" y="210"/>
                  </a:lnTo>
                  <a:lnTo>
                    <a:pt x="108" y="184"/>
                  </a:lnTo>
                  <a:lnTo>
                    <a:pt x="109" y="158"/>
                  </a:lnTo>
                  <a:lnTo>
                    <a:pt x="108" y="132"/>
                  </a:lnTo>
                  <a:lnTo>
                    <a:pt x="105" y="106"/>
                  </a:lnTo>
                  <a:lnTo>
                    <a:pt x="100" y="80"/>
                  </a:lnTo>
                  <a:lnTo>
                    <a:pt x="93" y="53"/>
                  </a:lnTo>
                  <a:lnTo>
                    <a:pt x="82" y="2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9" y="44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9" y="132"/>
                  </a:lnTo>
                  <a:lnTo>
                    <a:pt x="15" y="166"/>
                  </a:lnTo>
                  <a:lnTo>
                    <a:pt x="20" y="201"/>
                  </a:lnTo>
                  <a:lnTo>
                    <a:pt x="24" y="236"/>
                  </a:lnTo>
                  <a:lnTo>
                    <a:pt x="24" y="272"/>
                  </a:lnTo>
                  <a:lnTo>
                    <a:pt x="24" y="309"/>
                  </a:lnTo>
                  <a:lnTo>
                    <a:pt x="21" y="347"/>
                  </a:lnTo>
                  <a:lnTo>
                    <a:pt x="15" y="385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0090C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4024185" y="1779633"/>
              <a:ext cx="83021" cy="119982"/>
            </a:xfrm>
            <a:custGeom>
              <a:avLst/>
              <a:gdLst/>
              <a:ahLst/>
              <a:cxnLst/>
              <a:rect l="0" t="0" r="0" b="0"/>
              <a:pathLst>
                <a:path w="52" h="76" extrusionOk="0">
                  <a:moveTo>
                    <a:pt x="15" y="59"/>
                  </a:moveTo>
                  <a:lnTo>
                    <a:pt x="15" y="59"/>
                  </a:lnTo>
                  <a:lnTo>
                    <a:pt x="23" y="67"/>
                  </a:lnTo>
                  <a:lnTo>
                    <a:pt x="32" y="72"/>
                  </a:lnTo>
                  <a:lnTo>
                    <a:pt x="41" y="75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27" y="36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3" y="40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5" y="59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3983428" y="1675032"/>
              <a:ext cx="101138" cy="104600"/>
            </a:xfrm>
            <a:custGeom>
              <a:avLst/>
              <a:gdLst/>
              <a:ahLst/>
              <a:cxnLst/>
              <a:rect l="0" t="0" r="0" b="0"/>
              <a:pathLst>
                <a:path w="64" h="66" extrusionOk="0">
                  <a:moveTo>
                    <a:pt x="64" y="35"/>
                  </a:moveTo>
                  <a:lnTo>
                    <a:pt x="64" y="35"/>
                  </a:lnTo>
                  <a:lnTo>
                    <a:pt x="40" y="1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53" y="40"/>
                  </a:lnTo>
                  <a:lnTo>
                    <a:pt x="64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4C9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4107207" y="1827316"/>
              <a:ext cx="131328" cy="173822"/>
            </a:xfrm>
            <a:custGeom>
              <a:avLst/>
              <a:gdLst/>
              <a:ahLst/>
              <a:cxnLst/>
              <a:rect l="0" t="0" r="0" b="0"/>
              <a:pathLst>
                <a:path w="83" h="110" extrusionOk="0">
                  <a:moveTo>
                    <a:pt x="56" y="2"/>
                  </a:moveTo>
                  <a:lnTo>
                    <a:pt x="56" y="2"/>
                  </a:lnTo>
                  <a:lnTo>
                    <a:pt x="55" y="10"/>
                  </a:lnTo>
                  <a:lnTo>
                    <a:pt x="51" y="17"/>
                  </a:lnTo>
                  <a:lnTo>
                    <a:pt x="47" y="23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32" y="37"/>
                  </a:lnTo>
                  <a:lnTo>
                    <a:pt x="21" y="42"/>
                  </a:lnTo>
                  <a:lnTo>
                    <a:pt x="10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5" y="77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58" y="7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D4C9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4030225" y="1730408"/>
              <a:ext cx="166045" cy="169206"/>
            </a:xfrm>
            <a:custGeom>
              <a:avLst/>
              <a:gdLst/>
              <a:ahLst/>
              <a:cxnLst/>
              <a:rect l="0" t="0" r="0" b="0"/>
              <a:pathLst>
                <a:path w="104" h="107" extrusionOk="0">
                  <a:moveTo>
                    <a:pt x="89" y="90"/>
                  </a:moveTo>
                  <a:lnTo>
                    <a:pt x="89" y="90"/>
                  </a:lnTo>
                  <a:lnTo>
                    <a:pt x="95" y="84"/>
                  </a:lnTo>
                  <a:lnTo>
                    <a:pt x="99" y="78"/>
                  </a:lnTo>
                  <a:lnTo>
                    <a:pt x="103" y="7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3" y="6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58" y="106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9" y="90"/>
                  </a:lnTo>
                  <a:lnTo>
                    <a:pt x="89" y="90"/>
                  </a:lnTo>
                  <a:close/>
                </a:path>
              </a:pathLst>
            </a:custGeom>
            <a:solidFill>
              <a:srgbClr val="008A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4157023" y="1878081"/>
              <a:ext cx="172084" cy="293803"/>
            </a:xfrm>
            <a:custGeom>
              <a:avLst/>
              <a:gdLst/>
              <a:ahLst/>
              <a:cxnLst/>
              <a:rect l="0" t="0" r="0" b="0"/>
              <a:pathLst>
                <a:path w="108" h="185" extrusionOk="0">
                  <a:moveTo>
                    <a:pt x="53" y="2"/>
                  </a:moveTo>
                  <a:lnTo>
                    <a:pt x="53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6" y="4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0" y="104"/>
                  </a:lnTo>
                  <a:lnTo>
                    <a:pt x="19" y="130"/>
                  </a:lnTo>
                  <a:lnTo>
                    <a:pt x="30" y="157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77" y="130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CF851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3903425" y="1613503"/>
              <a:ext cx="102647" cy="98447"/>
            </a:xfrm>
            <a:custGeom>
              <a:avLst/>
              <a:gdLst/>
              <a:ahLst/>
              <a:cxnLst/>
              <a:rect l="0" t="0" r="0" b="0"/>
              <a:pathLst>
                <a:path w="65" h="62" extrusionOk="0">
                  <a:moveTo>
                    <a:pt x="56" y="33"/>
                  </a:moveTo>
                  <a:lnTo>
                    <a:pt x="56" y="33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7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56" y="33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CF851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grpSp>
        <p:nvGrpSpPr>
          <p:cNvPr id="314" name="Shape 314"/>
          <p:cNvGrpSpPr/>
          <p:nvPr/>
        </p:nvGrpSpPr>
        <p:grpSpPr>
          <a:xfrm>
            <a:off x="7215028" y="428624"/>
            <a:ext cx="785777" cy="664370"/>
            <a:chOff x="5451448" y="214288"/>
            <a:chExt cx="1162050" cy="1376364"/>
          </a:xfrm>
        </p:grpSpPr>
        <p:sp>
          <p:nvSpPr>
            <p:cNvPr id="315" name="Shape 315"/>
            <p:cNvSpPr/>
            <p:nvPr/>
          </p:nvSpPr>
          <p:spPr>
            <a:xfrm>
              <a:off x="5451448" y="214288"/>
              <a:ext cx="1162050" cy="1373896"/>
            </a:xfrm>
            <a:custGeom>
              <a:avLst/>
              <a:gdLst/>
              <a:ahLst/>
              <a:cxnLst/>
              <a:rect l="0" t="0" r="0" b="0"/>
              <a:pathLst>
                <a:path w="732" h="866" extrusionOk="0">
                  <a:moveTo>
                    <a:pt x="629" y="669"/>
                  </a:moveTo>
                  <a:lnTo>
                    <a:pt x="629" y="669"/>
                  </a:lnTo>
                  <a:lnTo>
                    <a:pt x="617" y="687"/>
                  </a:lnTo>
                  <a:lnTo>
                    <a:pt x="604" y="706"/>
                  </a:lnTo>
                  <a:lnTo>
                    <a:pt x="592" y="724"/>
                  </a:lnTo>
                  <a:lnTo>
                    <a:pt x="579" y="739"/>
                  </a:lnTo>
                  <a:lnTo>
                    <a:pt x="565" y="754"/>
                  </a:lnTo>
                  <a:lnTo>
                    <a:pt x="551" y="768"/>
                  </a:lnTo>
                  <a:lnTo>
                    <a:pt x="536" y="782"/>
                  </a:lnTo>
                  <a:lnTo>
                    <a:pt x="522" y="794"/>
                  </a:lnTo>
                  <a:lnTo>
                    <a:pt x="507" y="805"/>
                  </a:lnTo>
                  <a:lnTo>
                    <a:pt x="492" y="815"/>
                  </a:lnTo>
                  <a:lnTo>
                    <a:pt x="461" y="832"/>
                  </a:lnTo>
                  <a:lnTo>
                    <a:pt x="429" y="846"/>
                  </a:lnTo>
                  <a:lnTo>
                    <a:pt x="397" y="856"/>
                  </a:lnTo>
                  <a:lnTo>
                    <a:pt x="365" y="862"/>
                  </a:lnTo>
                  <a:lnTo>
                    <a:pt x="333" y="866"/>
                  </a:lnTo>
                  <a:lnTo>
                    <a:pt x="301" y="866"/>
                  </a:lnTo>
                  <a:lnTo>
                    <a:pt x="269" y="862"/>
                  </a:lnTo>
                  <a:lnTo>
                    <a:pt x="237" y="856"/>
                  </a:lnTo>
                  <a:lnTo>
                    <a:pt x="207" y="846"/>
                  </a:lnTo>
                  <a:lnTo>
                    <a:pt x="178" y="834"/>
                  </a:lnTo>
                  <a:lnTo>
                    <a:pt x="149" y="818"/>
                  </a:lnTo>
                  <a:lnTo>
                    <a:pt x="149" y="818"/>
                  </a:lnTo>
                  <a:lnTo>
                    <a:pt x="122" y="800"/>
                  </a:lnTo>
                  <a:lnTo>
                    <a:pt x="97" y="779"/>
                  </a:lnTo>
                  <a:lnTo>
                    <a:pt x="74" y="756"/>
                  </a:lnTo>
                  <a:lnTo>
                    <a:pt x="54" y="730"/>
                  </a:lnTo>
                  <a:lnTo>
                    <a:pt x="38" y="702"/>
                  </a:lnTo>
                  <a:lnTo>
                    <a:pt x="24" y="672"/>
                  </a:lnTo>
                  <a:lnTo>
                    <a:pt x="13" y="642"/>
                  </a:lnTo>
                  <a:lnTo>
                    <a:pt x="6" y="608"/>
                  </a:lnTo>
                  <a:lnTo>
                    <a:pt x="1" y="573"/>
                  </a:lnTo>
                  <a:lnTo>
                    <a:pt x="0" y="538"/>
                  </a:lnTo>
                  <a:lnTo>
                    <a:pt x="3" y="501"/>
                  </a:lnTo>
                  <a:lnTo>
                    <a:pt x="9" y="463"/>
                  </a:lnTo>
                  <a:lnTo>
                    <a:pt x="18" y="425"/>
                  </a:lnTo>
                  <a:lnTo>
                    <a:pt x="32" y="387"/>
                  </a:lnTo>
                  <a:lnTo>
                    <a:pt x="50" y="34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96" y="270"/>
                  </a:lnTo>
                  <a:lnTo>
                    <a:pt x="125" y="232"/>
                  </a:lnTo>
                  <a:lnTo>
                    <a:pt x="157" y="197"/>
                  </a:lnTo>
                  <a:lnTo>
                    <a:pt x="190" y="163"/>
                  </a:lnTo>
                  <a:lnTo>
                    <a:pt x="225" y="131"/>
                  </a:lnTo>
                  <a:lnTo>
                    <a:pt x="263" y="102"/>
                  </a:lnTo>
                  <a:lnTo>
                    <a:pt x="301" y="76"/>
                  </a:lnTo>
                  <a:lnTo>
                    <a:pt x="339" y="55"/>
                  </a:lnTo>
                  <a:lnTo>
                    <a:pt x="379" y="35"/>
                  </a:lnTo>
                  <a:lnTo>
                    <a:pt x="419" y="20"/>
                  </a:lnTo>
                  <a:lnTo>
                    <a:pt x="438" y="14"/>
                  </a:lnTo>
                  <a:lnTo>
                    <a:pt x="457" y="9"/>
                  </a:lnTo>
                  <a:lnTo>
                    <a:pt x="476" y="5"/>
                  </a:lnTo>
                  <a:lnTo>
                    <a:pt x="495" y="2"/>
                  </a:lnTo>
                  <a:lnTo>
                    <a:pt x="513" y="0"/>
                  </a:lnTo>
                  <a:lnTo>
                    <a:pt x="531" y="0"/>
                  </a:lnTo>
                  <a:lnTo>
                    <a:pt x="548" y="2"/>
                  </a:lnTo>
                  <a:lnTo>
                    <a:pt x="565" y="3"/>
                  </a:lnTo>
                  <a:lnTo>
                    <a:pt x="582" y="6"/>
                  </a:lnTo>
                  <a:lnTo>
                    <a:pt x="597" y="12"/>
                  </a:lnTo>
                  <a:lnTo>
                    <a:pt x="612" y="18"/>
                  </a:lnTo>
                  <a:lnTo>
                    <a:pt x="627" y="26"/>
                  </a:lnTo>
                  <a:lnTo>
                    <a:pt x="627" y="26"/>
                  </a:lnTo>
                  <a:lnTo>
                    <a:pt x="641" y="35"/>
                  </a:lnTo>
                  <a:lnTo>
                    <a:pt x="653" y="46"/>
                  </a:lnTo>
                  <a:lnTo>
                    <a:pt x="664" y="58"/>
                  </a:lnTo>
                  <a:lnTo>
                    <a:pt x="674" y="72"/>
                  </a:lnTo>
                  <a:lnTo>
                    <a:pt x="685" y="85"/>
                  </a:lnTo>
                  <a:lnTo>
                    <a:pt x="694" y="101"/>
                  </a:lnTo>
                  <a:lnTo>
                    <a:pt x="702" y="117"/>
                  </a:lnTo>
                  <a:lnTo>
                    <a:pt x="708" y="136"/>
                  </a:lnTo>
                  <a:lnTo>
                    <a:pt x="714" y="154"/>
                  </a:lnTo>
                  <a:lnTo>
                    <a:pt x="719" y="172"/>
                  </a:lnTo>
                  <a:lnTo>
                    <a:pt x="723" y="194"/>
                  </a:lnTo>
                  <a:lnTo>
                    <a:pt x="726" y="213"/>
                  </a:lnTo>
                  <a:lnTo>
                    <a:pt x="731" y="258"/>
                  </a:lnTo>
                  <a:lnTo>
                    <a:pt x="732" y="303"/>
                  </a:lnTo>
                  <a:lnTo>
                    <a:pt x="729" y="349"/>
                  </a:lnTo>
                  <a:lnTo>
                    <a:pt x="723" y="398"/>
                  </a:lnTo>
                  <a:lnTo>
                    <a:pt x="716" y="445"/>
                  </a:lnTo>
                  <a:lnTo>
                    <a:pt x="703" y="492"/>
                  </a:lnTo>
                  <a:lnTo>
                    <a:pt x="688" y="539"/>
                  </a:lnTo>
                  <a:lnTo>
                    <a:pt x="671" y="585"/>
                  </a:lnTo>
                  <a:lnTo>
                    <a:pt x="652" y="628"/>
                  </a:lnTo>
                  <a:lnTo>
                    <a:pt x="629" y="669"/>
                  </a:lnTo>
                  <a:lnTo>
                    <a:pt x="629" y="669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6336485" y="229088"/>
              <a:ext cx="225366" cy="340391"/>
            </a:xfrm>
            <a:custGeom>
              <a:avLst/>
              <a:gdLst/>
              <a:ahLst/>
              <a:cxnLst/>
              <a:rect l="0" t="0" r="0" b="0"/>
              <a:pathLst>
                <a:path w="142" h="215" extrusionOk="0">
                  <a:moveTo>
                    <a:pt x="61" y="75"/>
                  </a:moveTo>
                  <a:lnTo>
                    <a:pt x="61" y="7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2" y="163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0" y="79"/>
                  </a:lnTo>
                  <a:lnTo>
                    <a:pt x="116" y="60"/>
                  </a:lnTo>
                  <a:lnTo>
                    <a:pt x="101" y="41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1" y="75"/>
                  </a:lnTo>
                  <a:lnTo>
                    <a:pt x="61" y="75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5946787" y="569479"/>
              <a:ext cx="504728" cy="577183"/>
            </a:xfrm>
            <a:custGeom>
              <a:avLst/>
              <a:gdLst/>
              <a:ahLst/>
              <a:cxnLst/>
              <a:rect l="0" t="0" r="0" b="0"/>
              <a:pathLst>
                <a:path w="318" h="363" extrusionOk="0">
                  <a:moveTo>
                    <a:pt x="227" y="142"/>
                  </a:moveTo>
                  <a:lnTo>
                    <a:pt x="227" y="142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30" y="49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39" y="61"/>
                  </a:lnTo>
                  <a:lnTo>
                    <a:pt x="122" y="125"/>
                  </a:lnTo>
                  <a:lnTo>
                    <a:pt x="122" y="1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119" y="219"/>
                  </a:lnTo>
                  <a:lnTo>
                    <a:pt x="119" y="219"/>
                  </a:lnTo>
                  <a:lnTo>
                    <a:pt x="145" y="29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95" y="221"/>
                  </a:lnTo>
                  <a:lnTo>
                    <a:pt x="195" y="221"/>
                  </a:lnTo>
                  <a:lnTo>
                    <a:pt x="257" y="210"/>
                  </a:lnTo>
                  <a:lnTo>
                    <a:pt x="318" y="197"/>
                  </a:lnTo>
                  <a:lnTo>
                    <a:pt x="318" y="197"/>
                  </a:lnTo>
                  <a:lnTo>
                    <a:pt x="227" y="142"/>
                  </a:lnTo>
                  <a:lnTo>
                    <a:pt x="227" y="142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146332" y="317887"/>
              <a:ext cx="77469" cy="34530"/>
            </a:xfrm>
            <a:custGeom>
              <a:avLst/>
              <a:gdLst/>
              <a:ahLst/>
              <a:cxnLst/>
              <a:rect l="0" t="0" r="0" b="0"/>
              <a:pathLst>
                <a:path w="50" h="21" extrusionOk="0">
                  <a:moveTo>
                    <a:pt x="50" y="10"/>
                  </a:moveTo>
                  <a:lnTo>
                    <a:pt x="50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010171" y="431350"/>
              <a:ext cx="39907" cy="83864"/>
            </a:xfrm>
            <a:custGeom>
              <a:avLst/>
              <a:gdLst/>
              <a:ahLst/>
              <a:cxnLst/>
              <a:rect l="0" t="0" r="0" b="0"/>
              <a:pathLst>
                <a:path w="25" h="54" extrusionOk="0">
                  <a:moveTo>
                    <a:pt x="7" y="54"/>
                  </a:moveTo>
                  <a:lnTo>
                    <a:pt x="7" y="5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7" y="54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5866969" y="231557"/>
              <a:ext cx="298141" cy="147996"/>
            </a:xfrm>
            <a:custGeom>
              <a:avLst/>
              <a:gdLst/>
              <a:ahLst/>
              <a:cxnLst/>
              <a:rect l="0" t="0" r="0" b="0"/>
              <a:pathLst>
                <a:path w="187" h="93" extrusionOk="0">
                  <a:moveTo>
                    <a:pt x="164" y="32"/>
                  </a:moveTo>
                  <a:lnTo>
                    <a:pt x="164" y="32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64" y="6"/>
                  </a:lnTo>
                  <a:lnTo>
                    <a:pt x="141" y="15"/>
                  </a:lnTo>
                  <a:lnTo>
                    <a:pt x="117" y="24"/>
                  </a:lnTo>
                  <a:lnTo>
                    <a:pt x="94" y="35"/>
                  </a:lnTo>
                  <a:lnTo>
                    <a:pt x="70" y="48"/>
                  </a:lnTo>
                  <a:lnTo>
                    <a:pt x="45" y="62"/>
                  </a:lnTo>
                  <a:lnTo>
                    <a:pt x="23" y="7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103" y="77"/>
                  </a:lnTo>
                  <a:lnTo>
                    <a:pt x="129" y="64"/>
                  </a:lnTo>
                  <a:lnTo>
                    <a:pt x="155" y="51"/>
                  </a:lnTo>
                  <a:lnTo>
                    <a:pt x="179" y="41"/>
                  </a:lnTo>
                  <a:lnTo>
                    <a:pt x="179" y="41"/>
                  </a:lnTo>
                  <a:lnTo>
                    <a:pt x="164" y="32"/>
                  </a:lnTo>
                  <a:lnTo>
                    <a:pt x="164" y="32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5477271" y="564547"/>
              <a:ext cx="279361" cy="439055"/>
            </a:xfrm>
            <a:custGeom>
              <a:avLst/>
              <a:gdLst/>
              <a:ahLst/>
              <a:cxnLst/>
              <a:rect l="0" t="0" r="0" b="0"/>
              <a:pathLst>
                <a:path w="176" h="276" extrusionOk="0">
                  <a:moveTo>
                    <a:pt x="176" y="0"/>
                  </a:moveTo>
                  <a:lnTo>
                    <a:pt x="176" y="0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72" y="61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37" y="117"/>
                  </a:lnTo>
                  <a:lnTo>
                    <a:pt x="23" y="148"/>
                  </a:lnTo>
                  <a:lnTo>
                    <a:pt x="11" y="178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5" y="233"/>
                  </a:lnTo>
                  <a:lnTo>
                    <a:pt x="52" y="193"/>
                  </a:lnTo>
                  <a:lnTo>
                    <a:pt x="69" y="155"/>
                  </a:lnTo>
                  <a:lnTo>
                    <a:pt x="87" y="119"/>
                  </a:lnTo>
                  <a:lnTo>
                    <a:pt x="109" y="87"/>
                  </a:lnTo>
                  <a:lnTo>
                    <a:pt x="130" y="55"/>
                  </a:lnTo>
                  <a:lnTo>
                    <a:pt x="153" y="27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6050080" y="352418"/>
              <a:ext cx="96249" cy="78931"/>
            </a:xfrm>
            <a:custGeom>
              <a:avLst/>
              <a:gdLst/>
              <a:ahLst/>
              <a:cxnLst/>
              <a:rect l="0" t="0" r="0" b="0"/>
              <a:pathLst>
                <a:path w="60" h="49" extrusionOk="0">
                  <a:moveTo>
                    <a:pt x="0" y="49"/>
                  </a:moveTo>
                  <a:lnTo>
                    <a:pt x="0" y="49"/>
                  </a:lnTo>
                  <a:lnTo>
                    <a:pt x="29" y="2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5878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5674467" y="379553"/>
              <a:ext cx="335704" cy="429187"/>
            </a:xfrm>
            <a:custGeom>
              <a:avLst/>
              <a:gdLst/>
              <a:ahLst/>
              <a:cxnLst/>
              <a:rect l="0" t="0" r="0" b="0"/>
              <a:pathLst>
                <a:path w="212" h="271" extrusionOk="0">
                  <a:moveTo>
                    <a:pt x="0" y="228"/>
                  </a:moveTo>
                  <a:lnTo>
                    <a:pt x="0" y="228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7" y="245"/>
                  </a:lnTo>
                  <a:lnTo>
                    <a:pt x="91" y="219"/>
                  </a:lnTo>
                  <a:lnTo>
                    <a:pt x="105" y="193"/>
                  </a:lnTo>
                  <a:lnTo>
                    <a:pt x="122" y="166"/>
                  </a:lnTo>
                  <a:lnTo>
                    <a:pt x="140" y="138"/>
                  </a:lnTo>
                  <a:lnTo>
                    <a:pt x="161" y="111"/>
                  </a:lnTo>
                  <a:lnTo>
                    <a:pt x="184" y="83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1" y="24"/>
                  </a:lnTo>
                  <a:lnTo>
                    <a:pt x="125" y="51"/>
                  </a:lnTo>
                  <a:lnTo>
                    <a:pt x="88" y="82"/>
                  </a:lnTo>
                  <a:lnTo>
                    <a:pt x="70" y="99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44" y="164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5878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5561782" y="855604"/>
              <a:ext cx="201891" cy="221993"/>
            </a:xfrm>
            <a:custGeom>
              <a:avLst/>
              <a:gdLst/>
              <a:ahLst/>
              <a:cxnLst/>
              <a:rect l="0" t="0" r="0" b="0"/>
              <a:pathLst>
                <a:path w="126" h="140" extrusionOk="0">
                  <a:moveTo>
                    <a:pt x="0" y="105"/>
                  </a:moveTo>
                  <a:lnTo>
                    <a:pt x="99" y="140"/>
                  </a:lnTo>
                  <a:lnTo>
                    <a:pt x="99" y="140"/>
                  </a:lnTo>
                  <a:lnTo>
                    <a:pt x="99" y="129"/>
                  </a:lnTo>
                  <a:lnTo>
                    <a:pt x="102" y="100"/>
                  </a:lnTo>
                  <a:lnTo>
                    <a:pt x="105" y="81"/>
                  </a:lnTo>
                  <a:lnTo>
                    <a:pt x="111" y="56"/>
                  </a:lnTo>
                  <a:lnTo>
                    <a:pt x="117" y="3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76" y="4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5878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6151026" y="241421"/>
              <a:ext cx="178416" cy="76463"/>
            </a:xfrm>
            <a:custGeom>
              <a:avLst/>
              <a:gdLst/>
              <a:ahLst/>
              <a:cxnLst/>
              <a:rect l="0" t="0" r="0" b="0"/>
              <a:pathLst>
                <a:path w="112" h="49" extrusionOk="0">
                  <a:moveTo>
                    <a:pt x="112" y="0"/>
                  </a:moveTo>
                  <a:lnTo>
                    <a:pt x="112" y="0"/>
                  </a:lnTo>
                  <a:lnTo>
                    <a:pt x="104" y="1"/>
                  </a:lnTo>
                  <a:lnTo>
                    <a:pt x="81" y="7"/>
                  </a:lnTo>
                  <a:lnTo>
                    <a:pt x="46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67" y="2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5878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5989042" y="295687"/>
              <a:ext cx="204238" cy="172662"/>
            </a:xfrm>
            <a:custGeom>
              <a:avLst/>
              <a:gdLst/>
              <a:ahLst/>
              <a:cxnLst/>
              <a:rect l="0" t="0" r="0" b="0"/>
              <a:pathLst>
                <a:path w="129" h="108" extrusionOk="0">
                  <a:moveTo>
                    <a:pt x="14" y="108"/>
                  </a:moveTo>
                  <a:lnTo>
                    <a:pt x="14" y="108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9" y="10"/>
                  </a:lnTo>
                  <a:lnTo>
                    <a:pt x="53" y="23"/>
                  </a:lnTo>
                  <a:lnTo>
                    <a:pt x="27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108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D7E79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>
              <a:off x="5512485" y="537414"/>
              <a:ext cx="305184" cy="485918"/>
            </a:xfrm>
            <a:custGeom>
              <a:avLst/>
              <a:gdLst/>
              <a:ahLst/>
              <a:cxnLst/>
              <a:rect l="0" t="0" r="0" b="0"/>
              <a:pathLst>
                <a:path w="192" h="305" extrusionOk="0">
                  <a:moveTo>
                    <a:pt x="56" y="207"/>
                  </a:moveTo>
                  <a:lnTo>
                    <a:pt x="56" y="207"/>
                  </a:lnTo>
                  <a:lnTo>
                    <a:pt x="108" y="204"/>
                  </a:lnTo>
                  <a:lnTo>
                    <a:pt x="158" y="200"/>
                  </a:lnTo>
                  <a:lnTo>
                    <a:pt x="158" y="20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46" y="6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31" y="44"/>
                  </a:lnTo>
                  <a:lnTo>
                    <a:pt x="108" y="72"/>
                  </a:lnTo>
                  <a:lnTo>
                    <a:pt x="87" y="104"/>
                  </a:lnTo>
                  <a:lnTo>
                    <a:pt x="65" y="136"/>
                  </a:lnTo>
                  <a:lnTo>
                    <a:pt x="47" y="172"/>
                  </a:lnTo>
                  <a:lnTo>
                    <a:pt x="30" y="210"/>
                  </a:lnTo>
                  <a:lnTo>
                    <a:pt x="13" y="25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56" y="207"/>
                  </a:lnTo>
                  <a:lnTo>
                    <a:pt x="56" y="207"/>
                  </a:lnTo>
                  <a:close/>
                </a:path>
              </a:pathLst>
            </a:custGeom>
            <a:solidFill>
              <a:srgbClr val="D7E79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6409260" y="998669"/>
              <a:ext cx="89208" cy="76464"/>
            </a:xfrm>
            <a:custGeom>
              <a:avLst/>
              <a:gdLst/>
              <a:ahLst/>
              <a:cxnLst/>
              <a:rect l="0" t="0" r="0" b="0"/>
              <a:pathLst>
                <a:path w="56" h="48" extrusionOk="0">
                  <a:moveTo>
                    <a:pt x="0" y="0"/>
                  </a:moveTo>
                  <a:lnTo>
                    <a:pt x="0" y="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5503096" y="1228062"/>
              <a:ext cx="258232" cy="283658"/>
            </a:xfrm>
            <a:custGeom>
              <a:avLst/>
              <a:gdLst/>
              <a:ahLst/>
              <a:cxnLst/>
              <a:rect l="0" t="0" r="0" b="0"/>
              <a:pathLst>
                <a:path w="163" h="179" extrusionOk="0">
                  <a:moveTo>
                    <a:pt x="79" y="122"/>
                  </a:moveTo>
                  <a:lnTo>
                    <a:pt x="79" y="1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71"/>
                  </a:lnTo>
                  <a:lnTo>
                    <a:pt x="21" y="89"/>
                  </a:lnTo>
                  <a:lnTo>
                    <a:pt x="33" y="107"/>
                  </a:lnTo>
                  <a:lnTo>
                    <a:pt x="47" y="122"/>
                  </a:lnTo>
                  <a:lnTo>
                    <a:pt x="62" y="139"/>
                  </a:lnTo>
                  <a:lnTo>
                    <a:pt x="77" y="153"/>
                  </a:lnTo>
                  <a:lnTo>
                    <a:pt x="94" y="167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79" y="122"/>
                  </a:lnTo>
                  <a:lnTo>
                    <a:pt x="79" y="122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6038342" y="1215729"/>
              <a:ext cx="230063" cy="214594"/>
            </a:xfrm>
            <a:custGeom>
              <a:avLst/>
              <a:gdLst/>
              <a:ahLst/>
              <a:cxnLst/>
              <a:rect l="0" t="0" r="0" b="0"/>
              <a:pathLst>
                <a:path w="145" h="135" extrusionOk="0">
                  <a:moveTo>
                    <a:pt x="50" y="99"/>
                  </a:moveTo>
                  <a:lnTo>
                    <a:pt x="50" y="99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9" y="116"/>
                  </a:lnTo>
                  <a:lnTo>
                    <a:pt x="77" y="93"/>
                  </a:lnTo>
                  <a:lnTo>
                    <a:pt x="113" y="68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50" y="99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5789500" y="1294661"/>
              <a:ext cx="239453" cy="172662"/>
            </a:xfrm>
            <a:custGeom>
              <a:avLst/>
              <a:gdLst/>
              <a:ahLst/>
              <a:cxnLst/>
              <a:rect l="0" t="0" r="0" b="0"/>
              <a:pathLst>
                <a:path w="151" h="108" extrusionOk="0">
                  <a:moveTo>
                    <a:pt x="0" y="0"/>
                  </a:moveTo>
                  <a:lnTo>
                    <a:pt x="0" y="0"/>
                  </a:lnTo>
                  <a:lnTo>
                    <a:pt x="52" y="53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28" y="98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75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6498467" y="937004"/>
              <a:ext cx="82163" cy="140594"/>
            </a:xfrm>
            <a:custGeom>
              <a:avLst/>
              <a:gdLst/>
              <a:ahLst/>
              <a:cxnLst/>
              <a:rect l="0" t="0" r="0" b="0"/>
              <a:pathLst>
                <a:path w="52" h="88" extrusionOk="0">
                  <a:moveTo>
                    <a:pt x="52" y="0"/>
                  </a:moveTo>
                  <a:lnTo>
                    <a:pt x="52" y="0"/>
                  </a:lnTo>
                  <a:lnTo>
                    <a:pt x="31" y="3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41" y="4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5171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6242582" y="1075133"/>
              <a:ext cx="281709" cy="421787"/>
            </a:xfrm>
            <a:custGeom>
              <a:avLst/>
              <a:gdLst/>
              <a:ahLst/>
              <a:cxnLst/>
              <a:rect l="0" t="0" r="0" b="0"/>
              <a:pathLst>
                <a:path w="177" h="266" extrusionOk="0">
                  <a:moveTo>
                    <a:pt x="0" y="247"/>
                  </a:moveTo>
                  <a:lnTo>
                    <a:pt x="0" y="247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20" y="253"/>
                  </a:lnTo>
                  <a:lnTo>
                    <a:pt x="37" y="240"/>
                  </a:lnTo>
                  <a:lnTo>
                    <a:pt x="54" y="223"/>
                  </a:lnTo>
                  <a:lnTo>
                    <a:pt x="70" y="206"/>
                  </a:lnTo>
                  <a:lnTo>
                    <a:pt x="86" y="188"/>
                  </a:lnTo>
                  <a:lnTo>
                    <a:pt x="101" y="168"/>
                  </a:lnTo>
                  <a:lnTo>
                    <a:pt x="116" y="148"/>
                  </a:lnTo>
                  <a:lnTo>
                    <a:pt x="130" y="125"/>
                  </a:lnTo>
                  <a:lnTo>
                    <a:pt x="130" y="125"/>
                  </a:lnTo>
                  <a:lnTo>
                    <a:pt x="143" y="103"/>
                  </a:lnTo>
                  <a:lnTo>
                    <a:pt x="156" y="80"/>
                  </a:lnTo>
                  <a:lnTo>
                    <a:pt x="166" y="55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1" y="32"/>
                  </a:lnTo>
                  <a:lnTo>
                    <a:pt x="90" y="66"/>
                  </a:lnTo>
                  <a:lnTo>
                    <a:pt x="55" y="10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32" y="176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C5171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34" name="Shape 334"/>
            <p:cNvSpPr/>
            <p:nvPr/>
          </p:nvSpPr>
          <p:spPr>
            <a:xfrm>
              <a:off x="5702639" y="1467323"/>
              <a:ext cx="309878" cy="123330"/>
            </a:xfrm>
            <a:custGeom>
              <a:avLst/>
              <a:gdLst/>
              <a:ahLst/>
              <a:cxnLst/>
              <a:rect l="0" t="0" r="0" b="0"/>
              <a:pathLst>
                <a:path w="195" h="78" extrusionOk="0">
                  <a:moveTo>
                    <a:pt x="186" y="26"/>
                  </a:moveTo>
                  <a:lnTo>
                    <a:pt x="186" y="2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22" y="13"/>
                  </a:lnTo>
                  <a:lnTo>
                    <a:pt x="82" y="23"/>
                  </a:lnTo>
                  <a:lnTo>
                    <a:pt x="41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3" y="46"/>
                  </a:lnTo>
                  <a:lnTo>
                    <a:pt x="46" y="57"/>
                  </a:lnTo>
                  <a:lnTo>
                    <a:pt x="70" y="64"/>
                  </a:lnTo>
                  <a:lnTo>
                    <a:pt x="95" y="70"/>
                  </a:lnTo>
                  <a:lnTo>
                    <a:pt x="119" y="75"/>
                  </a:lnTo>
                  <a:lnTo>
                    <a:pt x="145" y="78"/>
                  </a:lnTo>
                  <a:lnTo>
                    <a:pt x="169" y="78"/>
                  </a:lnTo>
                  <a:lnTo>
                    <a:pt x="195" y="75"/>
                  </a:lnTo>
                  <a:lnTo>
                    <a:pt x="195" y="75"/>
                  </a:lnTo>
                  <a:lnTo>
                    <a:pt x="177" y="77"/>
                  </a:lnTo>
                  <a:lnTo>
                    <a:pt x="157" y="78"/>
                  </a:lnTo>
                  <a:lnTo>
                    <a:pt x="139" y="77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86" y="26"/>
                  </a:lnTo>
                  <a:lnTo>
                    <a:pt x="186" y="26"/>
                  </a:lnTo>
                  <a:close/>
                </a:path>
              </a:pathLst>
            </a:custGeom>
            <a:solidFill>
              <a:srgbClr val="C5171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6479687" y="1052933"/>
              <a:ext cx="58688" cy="66597"/>
            </a:xfrm>
            <a:custGeom>
              <a:avLst/>
              <a:gdLst/>
              <a:ahLst/>
              <a:cxnLst/>
              <a:rect l="0" t="0" r="0" b="0"/>
              <a:pathLst>
                <a:path w="38" h="42" extrusionOk="0">
                  <a:moveTo>
                    <a:pt x="31" y="41"/>
                  </a:moveTo>
                  <a:lnTo>
                    <a:pt x="31" y="4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95AF2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5892794" y="1240395"/>
              <a:ext cx="450733" cy="350256"/>
            </a:xfrm>
            <a:custGeom>
              <a:avLst/>
              <a:gdLst/>
              <a:ahLst/>
              <a:cxnLst/>
              <a:rect l="0" t="0" r="0" b="0"/>
              <a:pathLst>
                <a:path w="284" h="221" extrusionOk="0">
                  <a:moveTo>
                    <a:pt x="134" y="206"/>
                  </a:moveTo>
                  <a:lnTo>
                    <a:pt x="134" y="206"/>
                  </a:lnTo>
                  <a:lnTo>
                    <a:pt x="136" y="206"/>
                  </a:lnTo>
                  <a:lnTo>
                    <a:pt x="136" y="206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65" y="195"/>
                  </a:lnTo>
                  <a:lnTo>
                    <a:pt x="165" y="195"/>
                  </a:lnTo>
                  <a:lnTo>
                    <a:pt x="166" y="194"/>
                  </a:lnTo>
                  <a:lnTo>
                    <a:pt x="166" y="194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5" y="180"/>
                  </a:lnTo>
                  <a:lnTo>
                    <a:pt x="195" y="180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4" y="162"/>
                  </a:lnTo>
                  <a:lnTo>
                    <a:pt x="224" y="162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53" y="7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05" y="53"/>
                  </a:lnTo>
                  <a:lnTo>
                    <a:pt x="169" y="78"/>
                  </a:lnTo>
                  <a:lnTo>
                    <a:pt x="131" y="101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63" y="133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9" y="220"/>
                  </a:lnTo>
                  <a:lnTo>
                    <a:pt x="37" y="221"/>
                  </a:lnTo>
                  <a:lnTo>
                    <a:pt x="57" y="220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6" y="213"/>
                  </a:lnTo>
                  <a:lnTo>
                    <a:pt x="106" y="213"/>
                  </a:lnTo>
                  <a:lnTo>
                    <a:pt x="119" y="210"/>
                  </a:lnTo>
                  <a:lnTo>
                    <a:pt x="119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solidFill>
              <a:srgbClr val="95AF2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grpSp>
        <p:nvGrpSpPr>
          <p:cNvPr id="337" name="Shape 337"/>
          <p:cNvGrpSpPr/>
          <p:nvPr/>
        </p:nvGrpSpPr>
        <p:grpSpPr>
          <a:xfrm rot="1831981">
            <a:off x="7846776" y="3886352"/>
            <a:ext cx="1063308" cy="1357754"/>
            <a:chOff x="4310035" y="3012916"/>
            <a:chExt cx="1165225" cy="1589478"/>
          </a:xfrm>
        </p:grpSpPr>
        <p:sp>
          <p:nvSpPr>
            <p:cNvPr id="338" name="Shape 338"/>
            <p:cNvSpPr/>
            <p:nvPr/>
          </p:nvSpPr>
          <p:spPr>
            <a:xfrm>
              <a:off x="4310035" y="3013051"/>
              <a:ext cx="1165225" cy="1589087"/>
            </a:xfrm>
            <a:custGeom>
              <a:avLst/>
              <a:gdLst/>
              <a:ahLst/>
              <a:cxnLst/>
              <a:rect l="0" t="0" r="0" b="0"/>
              <a:pathLst>
                <a:path w="734" h="1001" extrusionOk="0">
                  <a:moveTo>
                    <a:pt x="726" y="532"/>
                  </a:moveTo>
                  <a:lnTo>
                    <a:pt x="726" y="532"/>
                  </a:lnTo>
                  <a:lnTo>
                    <a:pt x="729" y="556"/>
                  </a:lnTo>
                  <a:lnTo>
                    <a:pt x="732" y="581"/>
                  </a:lnTo>
                  <a:lnTo>
                    <a:pt x="734" y="603"/>
                  </a:lnTo>
                  <a:lnTo>
                    <a:pt x="734" y="626"/>
                  </a:lnTo>
                  <a:lnTo>
                    <a:pt x="734" y="648"/>
                  </a:lnTo>
                  <a:lnTo>
                    <a:pt x="732" y="671"/>
                  </a:lnTo>
                  <a:lnTo>
                    <a:pt x="729" y="690"/>
                  </a:lnTo>
                  <a:lnTo>
                    <a:pt x="726" y="712"/>
                  </a:lnTo>
                  <a:lnTo>
                    <a:pt x="722" y="731"/>
                  </a:lnTo>
                  <a:lnTo>
                    <a:pt x="716" y="750"/>
                  </a:lnTo>
                  <a:lnTo>
                    <a:pt x="710" y="768"/>
                  </a:lnTo>
                  <a:lnTo>
                    <a:pt x="703" y="786"/>
                  </a:lnTo>
                  <a:lnTo>
                    <a:pt x="696" y="803"/>
                  </a:lnTo>
                  <a:lnTo>
                    <a:pt x="687" y="820"/>
                  </a:lnTo>
                  <a:lnTo>
                    <a:pt x="678" y="837"/>
                  </a:lnTo>
                  <a:lnTo>
                    <a:pt x="668" y="852"/>
                  </a:lnTo>
                  <a:lnTo>
                    <a:pt x="658" y="866"/>
                  </a:lnTo>
                  <a:lnTo>
                    <a:pt x="646" y="879"/>
                  </a:lnTo>
                  <a:lnTo>
                    <a:pt x="635" y="893"/>
                  </a:lnTo>
                  <a:lnTo>
                    <a:pt x="621" y="905"/>
                  </a:lnTo>
                  <a:lnTo>
                    <a:pt x="595" y="928"/>
                  </a:lnTo>
                  <a:lnTo>
                    <a:pt x="566" y="948"/>
                  </a:lnTo>
                  <a:lnTo>
                    <a:pt x="536" y="965"/>
                  </a:lnTo>
                  <a:lnTo>
                    <a:pt x="504" y="978"/>
                  </a:lnTo>
                  <a:lnTo>
                    <a:pt x="470" y="989"/>
                  </a:lnTo>
                  <a:lnTo>
                    <a:pt x="435" y="997"/>
                  </a:lnTo>
                  <a:lnTo>
                    <a:pt x="435" y="997"/>
                  </a:lnTo>
                  <a:lnTo>
                    <a:pt x="417" y="1000"/>
                  </a:lnTo>
                  <a:lnTo>
                    <a:pt x="400" y="1001"/>
                  </a:lnTo>
                  <a:lnTo>
                    <a:pt x="382" y="1001"/>
                  </a:lnTo>
                  <a:lnTo>
                    <a:pt x="365" y="1001"/>
                  </a:lnTo>
                  <a:lnTo>
                    <a:pt x="347" y="1000"/>
                  </a:lnTo>
                  <a:lnTo>
                    <a:pt x="330" y="998"/>
                  </a:lnTo>
                  <a:lnTo>
                    <a:pt x="312" y="995"/>
                  </a:lnTo>
                  <a:lnTo>
                    <a:pt x="295" y="991"/>
                  </a:lnTo>
                  <a:lnTo>
                    <a:pt x="278" y="986"/>
                  </a:lnTo>
                  <a:lnTo>
                    <a:pt x="262" y="980"/>
                  </a:lnTo>
                  <a:lnTo>
                    <a:pt x="245" y="972"/>
                  </a:lnTo>
                  <a:lnTo>
                    <a:pt x="230" y="965"/>
                  </a:lnTo>
                  <a:lnTo>
                    <a:pt x="213" y="955"/>
                  </a:lnTo>
                  <a:lnTo>
                    <a:pt x="198" y="946"/>
                  </a:lnTo>
                  <a:lnTo>
                    <a:pt x="182" y="936"/>
                  </a:lnTo>
                  <a:lnTo>
                    <a:pt x="167" y="925"/>
                  </a:lnTo>
                  <a:lnTo>
                    <a:pt x="154" y="913"/>
                  </a:lnTo>
                  <a:lnTo>
                    <a:pt x="140" y="899"/>
                  </a:lnTo>
                  <a:lnTo>
                    <a:pt x="126" y="885"/>
                  </a:lnTo>
                  <a:lnTo>
                    <a:pt x="114" y="872"/>
                  </a:lnTo>
                  <a:lnTo>
                    <a:pt x="102" y="855"/>
                  </a:lnTo>
                  <a:lnTo>
                    <a:pt x="90" y="840"/>
                  </a:lnTo>
                  <a:lnTo>
                    <a:pt x="79" y="821"/>
                  </a:lnTo>
                  <a:lnTo>
                    <a:pt x="68" y="803"/>
                  </a:lnTo>
                  <a:lnTo>
                    <a:pt x="58" y="785"/>
                  </a:lnTo>
                  <a:lnTo>
                    <a:pt x="48" y="765"/>
                  </a:lnTo>
                  <a:lnTo>
                    <a:pt x="39" y="745"/>
                  </a:lnTo>
                  <a:lnTo>
                    <a:pt x="32" y="724"/>
                  </a:lnTo>
                  <a:lnTo>
                    <a:pt x="26" y="701"/>
                  </a:lnTo>
                  <a:lnTo>
                    <a:pt x="19" y="678"/>
                  </a:lnTo>
                  <a:lnTo>
                    <a:pt x="13" y="655"/>
                  </a:lnTo>
                  <a:lnTo>
                    <a:pt x="9" y="631"/>
                  </a:lnTo>
                  <a:lnTo>
                    <a:pt x="9" y="631"/>
                  </a:lnTo>
                  <a:lnTo>
                    <a:pt x="6" y="607"/>
                  </a:lnTo>
                  <a:lnTo>
                    <a:pt x="3" y="581"/>
                  </a:lnTo>
                  <a:lnTo>
                    <a:pt x="0" y="529"/>
                  </a:lnTo>
                  <a:lnTo>
                    <a:pt x="0" y="479"/>
                  </a:lnTo>
                  <a:lnTo>
                    <a:pt x="4" y="427"/>
                  </a:lnTo>
                  <a:lnTo>
                    <a:pt x="12" y="375"/>
                  </a:lnTo>
                  <a:lnTo>
                    <a:pt x="21" y="325"/>
                  </a:lnTo>
                  <a:lnTo>
                    <a:pt x="35" y="276"/>
                  </a:lnTo>
                  <a:lnTo>
                    <a:pt x="51" y="230"/>
                  </a:lnTo>
                  <a:lnTo>
                    <a:pt x="70" y="186"/>
                  </a:lnTo>
                  <a:lnTo>
                    <a:pt x="80" y="166"/>
                  </a:lnTo>
                  <a:lnTo>
                    <a:pt x="91" y="146"/>
                  </a:lnTo>
                  <a:lnTo>
                    <a:pt x="103" y="127"/>
                  </a:lnTo>
                  <a:lnTo>
                    <a:pt x="115" y="110"/>
                  </a:lnTo>
                  <a:lnTo>
                    <a:pt x="128" y="93"/>
                  </a:lnTo>
                  <a:lnTo>
                    <a:pt x="141" y="76"/>
                  </a:lnTo>
                  <a:lnTo>
                    <a:pt x="155" y="63"/>
                  </a:lnTo>
                  <a:lnTo>
                    <a:pt x="170" y="50"/>
                  </a:lnTo>
                  <a:lnTo>
                    <a:pt x="185" y="38"/>
                  </a:lnTo>
                  <a:lnTo>
                    <a:pt x="201" y="27"/>
                  </a:lnTo>
                  <a:lnTo>
                    <a:pt x="216" y="18"/>
                  </a:lnTo>
                  <a:lnTo>
                    <a:pt x="233" y="12"/>
                  </a:lnTo>
                  <a:lnTo>
                    <a:pt x="249" y="6"/>
                  </a:lnTo>
                  <a:lnTo>
                    <a:pt x="268" y="3"/>
                  </a:lnTo>
                  <a:lnTo>
                    <a:pt x="268" y="3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1" y="2"/>
                  </a:lnTo>
                  <a:lnTo>
                    <a:pt x="339" y="5"/>
                  </a:lnTo>
                  <a:lnTo>
                    <a:pt x="358" y="11"/>
                  </a:lnTo>
                  <a:lnTo>
                    <a:pt x="376" y="17"/>
                  </a:lnTo>
                  <a:lnTo>
                    <a:pt x="394" y="24"/>
                  </a:lnTo>
                  <a:lnTo>
                    <a:pt x="412" y="35"/>
                  </a:lnTo>
                  <a:lnTo>
                    <a:pt x="431" y="46"/>
                  </a:lnTo>
                  <a:lnTo>
                    <a:pt x="449" y="58"/>
                  </a:lnTo>
                  <a:lnTo>
                    <a:pt x="466" y="72"/>
                  </a:lnTo>
                  <a:lnTo>
                    <a:pt x="484" y="87"/>
                  </a:lnTo>
                  <a:lnTo>
                    <a:pt x="501" y="102"/>
                  </a:lnTo>
                  <a:lnTo>
                    <a:pt x="518" y="119"/>
                  </a:lnTo>
                  <a:lnTo>
                    <a:pt x="551" y="157"/>
                  </a:lnTo>
                  <a:lnTo>
                    <a:pt x="582" y="197"/>
                  </a:lnTo>
                  <a:lnTo>
                    <a:pt x="610" y="241"/>
                  </a:lnTo>
                  <a:lnTo>
                    <a:pt x="638" y="287"/>
                  </a:lnTo>
                  <a:lnTo>
                    <a:pt x="662" y="334"/>
                  </a:lnTo>
                  <a:lnTo>
                    <a:pt x="684" y="383"/>
                  </a:lnTo>
                  <a:lnTo>
                    <a:pt x="702" y="433"/>
                  </a:lnTo>
                  <a:lnTo>
                    <a:pt x="716" y="482"/>
                  </a:lnTo>
                  <a:lnTo>
                    <a:pt x="722" y="507"/>
                  </a:lnTo>
                  <a:lnTo>
                    <a:pt x="726" y="532"/>
                  </a:lnTo>
                  <a:lnTo>
                    <a:pt x="726" y="532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4352773" y="3012916"/>
              <a:ext cx="844550" cy="596900"/>
            </a:xfrm>
            <a:custGeom>
              <a:avLst/>
              <a:gdLst/>
              <a:ahLst/>
              <a:cxnLst/>
              <a:rect l="0" t="0" r="0" b="0"/>
              <a:pathLst>
                <a:path w="532" h="376" extrusionOk="0">
                  <a:moveTo>
                    <a:pt x="174" y="47"/>
                  </a:moveTo>
                  <a:lnTo>
                    <a:pt x="174" y="47"/>
                  </a:lnTo>
                  <a:lnTo>
                    <a:pt x="160" y="79"/>
                  </a:lnTo>
                  <a:lnTo>
                    <a:pt x="149" y="111"/>
                  </a:lnTo>
                  <a:lnTo>
                    <a:pt x="139" y="142"/>
                  </a:lnTo>
                  <a:lnTo>
                    <a:pt x="131" y="172"/>
                  </a:lnTo>
                  <a:lnTo>
                    <a:pt x="123" y="203"/>
                  </a:lnTo>
                  <a:lnTo>
                    <a:pt x="117" y="232"/>
                  </a:lnTo>
                  <a:lnTo>
                    <a:pt x="113" y="261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65" y="285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209" y="276"/>
                  </a:lnTo>
                  <a:lnTo>
                    <a:pt x="241" y="347"/>
                  </a:lnTo>
                  <a:lnTo>
                    <a:pt x="241" y="347"/>
                  </a:lnTo>
                  <a:lnTo>
                    <a:pt x="258" y="264"/>
                  </a:lnTo>
                  <a:lnTo>
                    <a:pt x="273" y="181"/>
                  </a:lnTo>
                  <a:lnTo>
                    <a:pt x="273" y="181"/>
                  </a:lnTo>
                  <a:lnTo>
                    <a:pt x="317" y="250"/>
                  </a:lnTo>
                  <a:lnTo>
                    <a:pt x="364" y="319"/>
                  </a:lnTo>
                  <a:lnTo>
                    <a:pt x="364" y="31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98" y="226"/>
                  </a:lnTo>
                  <a:lnTo>
                    <a:pt x="449" y="290"/>
                  </a:lnTo>
                  <a:lnTo>
                    <a:pt x="449" y="290"/>
                  </a:lnTo>
                  <a:lnTo>
                    <a:pt x="452" y="221"/>
                  </a:lnTo>
                  <a:lnTo>
                    <a:pt x="454" y="152"/>
                  </a:lnTo>
                  <a:lnTo>
                    <a:pt x="454" y="152"/>
                  </a:lnTo>
                  <a:lnTo>
                    <a:pt x="492" y="215"/>
                  </a:lnTo>
                  <a:lnTo>
                    <a:pt x="532" y="276"/>
                  </a:lnTo>
                  <a:lnTo>
                    <a:pt x="532" y="276"/>
                  </a:lnTo>
                  <a:lnTo>
                    <a:pt x="530" y="235"/>
                  </a:lnTo>
                  <a:lnTo>
                    <a:pt x="527" y="160"/>
                  </a:lnTo>
                  <a:lnTo>
                    <a:pt x="527" y="160"/>
                  </a:lnTo>
                  <a:lnTo>
                    <a:pt x="510" y="140"/>
                  </a:lnTo>
                  <a:lnTo>
                    <a:pt x="494" y="122"/>
                  </a:lnTo>
                  <a:lnTo>
                    <a:pt x="477" y="105"/>
                  </a:lnTo>
                  <a:lnTo>
                    <a:pt x="459" y="88"/>
                  </a:lnTo>
                  <a:lnTo>
                    <a:pt x="442" y="73"/>
                  </a:lnTo>
                  <a:lnTo>
                    <a:pt x="424" y="59"/>
                  </a:lnTo>
                  <a:lnTo>
                    <a:pt x="405" y="47"/>
                  </a:lnTo>
                  <a:lnTo>
                    <a:pt x="387" y="35"/>
                  </a:lnTo>
                  <a:lnTo>
                    <a:pt x="369" y="26"/>
                  </a:lnTo>
                  <a:lnTo>
                    <a:pt x="350" y="17"/>
                  </a:lnTo>
                  <a:lnTo>
                    <a:pt x="332" y="11"/>
                  </a:lnTo>
                  <a:lnTo>
                    <a:pt x="314" y="6"/>
                  </a:lnTo>
                  <a:lnTo>
                    <a:pt x="296" y="2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19" y="8"/>
                  </a:lnTo>
                  <a:lnTo>
                    <a:pt x="200" y="14"/>
                  </a:lnTo>
                  <a:lnTo>
                    <a:pt x="180" y="24"/>
                  </a:lnTo>
                  <a:lnTo>
                    <a:pt x="162" y="35"/>
                  </a:lnTo>
                  <a:lnTo>
                    <a:pt x="143" y="49"/>
                  </a:lnTo>
                  <a:lnTo>
                    <a:pt x="125" y="66"/>
                  </a:lnTo>
                  <a:lnTo>
                    <a:pt x="110" y="82"/>
                  </a:lnTo>
                  <a:lnTo>
                    <a:pt x="93" y="102"/>
                  </a:lnTo>
                  <a:lnTo>
                    <a:pt x="78" y="123"/>
                  </a:lnTo>
                  <a:lnTo>
                    <a:pt x="64" y="145"/>
                  </a:lnTo>
                  <a:lnTo>
                    <a:pt x="52" y="169"/>
                  </a:lnTo>
                  <a:lnTo>
                    <a:pt x="40" y="194"/>
                  </a:lnTo>
                  <a:lnTo>
                    <a:pt x="27" y="219"/>
                  </a:lnTo>
                  <a:lnTo>
                    <a:pt x="17" y="247"/>
                  </a:lnTo>
                  <a:lnTo>
                    <a:pt x="8" y="274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38" y="340"/>
                  </a:lnTo>
                  <a:lnTo>
                    <a:pt x="47" y="305"/>
                  </a:lnTo>
                  <a:lnTo>
                    <a:pt x="56" y="271"/>
                  </a:lnTo>
                  <a:lnTo>
                    <a:pt x="69" y="241"/>
                  </a:lnTo>
                  <a:lnTo>
                    <a:pt x="79" y="212"/>
                  </a:lnTo>
                  <a:lnTo>
                    <a:pt x="91" y="184"/>
                  </a:lnTo>
                  <a:lnTo>
                    <a:pt x="104" y="160"/>
                  </a:lnTo>
                  <a:lnTo>
                    <a:pt x="116" y="137"/>
                  </a:lnTo>
                  <a:lnTo>
                    <a:pt x="137" y="99"/>
                  </a:lnTo>
                  <a:lnTo>
                    <a:pt x="155" y="70"/>
                  </a:lnTo>
                  <a:lnTo>
                    <a:pt x="174" y="47"/>
                  </a:lnTo>
                  <a:lnTo>
                    <a:pt x="174" y="47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4503532" y="4129151"/>
              <a:ext cx="128586" cy="166688"/>
            </a:xfrm>
            <a:custGeom>
              <a:avLst/>
              <a:gdLst/>
              <a:ahLst/>
              <a:cxnLst/>
              <a:rect l="0" t="0" r="0" b="0"/>
              <a:pathLst>
                <a:path w="81" h="105" extrusionOk="0">
                  <a:moveTo>
                    <a:pt x="21" y="0"/>
                  </a:moveTo>
                  <a:lnTo>
                    <a:pt x="21" y="0"/>
                  </a:lnTo>
                  <a:lnTo>
                    <a:pt x="0" y="105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7E79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4399732" y="3087189"/>
              <a:ext cx="227011" cy="534988"/>
            </a:xfrm>
            <a:custGeom>
              <a:avLst/>
              <a:gdLst/>
              <a:ahLst/>
              <a:cxnLst/>
              <a:rect l="0" t="0" r="0" b="0"/>
              <a:pathLst>
                <a:path w="143" h="337" extrusionOk="0">
                  <a:moveTo>
                    <a:pt x="50" y="186"/>
                  </a:moveTo>
                  <a:lnTo>
                    <a:pt x="50" y="186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2" y="214"/>
                  </a:lnTo>
                  <a:lnTo>
                    <a:pt x="86" y="185"/>
                  </a:lnTo>
                  <a:lnTo>
                    <a:pt x="92" y="156"/>
                  </a:lnTo>
                  <a:lnTo>
                    <a:pt x="100" y="125"/>
                  </a:lnTo>
                  <a:lnTo>
                    <a:pt x="108" y="95"/>
                  </a:lnTo>
                  <a:lnTo>
                    <a:pt x="118" y="64"/>
                  </a:lnTo>
                  <a:lnTo>
                    <a:pt x="129" y="32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4" y="23"/>
                  </a:lnTo>
                  <a:lnTo>
                    <a:pt x="106" y="52"/>
                  </a:lnTo>
                  <a:lnTo>
                    <a:pt x="85" y="90"/>
                  </a:lnTo>
                  <a:lnTo>
                    <a:pt x="73" y="113"/>
                  </a:lnTo>
                  <a:lnTo>
                    <a:pt x="60" y="137"/>
                  </a:lnTo>
                  <a:lnTo>
                    <a:pt x="48" y="165"/>
                  </a:lnTo>
                  <a:lnTo>
                    <a:pt x="38" y="194"/>
                  </a:lnTo>
                  <a:lnTo>
                    <a:pt x="25" y="224"/>
                  </a:lnTo>
                  <a:lnTo>
                    <a:pt x="16" y="258"/>
                  </a:lnTo>
                  <a:lnTo>
                    <a:pt x="7" y="293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4" y="337"/>
                  </a:lnTo>
                  <a:lnTo>
                    <a:pt x="4" y="337"/>
                  </a:lnTo>
                  <a:lnTo>
                    <a:pt x="27" y="262"/>
                  </a:lnTo>
                  <a:lnTo>
                    <a:pt x="50" y="186"/>
                  </a:lnTo>
                  <a:lnTo>
                    <a:pt x="50" y="186"/>
                  </a:lnTo>
                  <a:close/>
                </a:path>
              </a:pathLst>
            </a:custGeom>
            <a:solidFill>
              <a:srgbClr val="D7E79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4360398" y="3988032"/>
              <a:ext cx="928686" cy="614363"/>
            </a:xfrm>
            <a:custGeom>
              <a:avLst/>
              <a:gdLst/>
              <a:ahLst/>
              <a:cxnLst/>
              <a:rect l="0" t="0" r="0" b="0"/>
              <a:pathLst>
                <a:path w="585" h="387" extrusionOk="0">
                  <a:moveTo>
                    <a:pt x="585" y="81"/>
                  </a:moveTo>
                  <a:lnTo>
                    <a:pt x="585" y="81"/>
                  </a:lnTo>
                  <a:lnTo>
                    <a:pt x="568" y="58"/>
                  </a:lnTo>
                  <a:lnTo>
                    <a:pt x="553" y="35"/>
                  </a:lnTo>
                  <a:lnTo>
                    <a:pt x="542" y="17"/>
                  </a:lnTo>
                  <a:lnTo>
                    <a:pt x="538" y="9"/>
                  </a:lnTo>
                  <a:lnTo>
                    <a:pt x="536" y="3"/>
                  </a:lnTo>
                  <a:lnTo>
                    <a:pt x="536" y="3"/>
                  </a:lnTo>
                  <a:lnTo>
                    <a:pt x="535" y="0"/>
                  </a:lnTo>
                  <a:lnTo>
                    <a:pt x="535" y="2"/>
                  </a:lnTo>
                  <a:lnTo>
                    <a:pt x="535" y="14"/>
                  </a:lnTo>
                  <a:lnTo>
                    <a:pt x="538" y="66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492" y="85"/>
                  </a:lnTo>
                  <a:lnTo>
                    <a:pt x="456" y="38"/>
                  </a:lnTo>
                  <a:lnTo>
                    <a:pt x="442" y="18"/>
                  </a:lnTo>
                  <a:lnTo>
                    <a:pt x="434" y="6"/>
                  </a:lnTo>
                  <a:lnTo>
                    <a:pt x="434" y="6"/>
                  </a:lnTo>
                  <a:lnTo>
                    <a:pt x="433" y="5"/>
                  </a:lnTo>
                  <a:lnTo>
                    <a:pt x="431" y="6"/>
                  </a:lnTo>
                  <a:lnTo>
                    <a:pt x="428" y="21"/>
                  </a:lnTo>
                  <a:lnTo>
                    <a:pt x="427" y="46"/>
                  </a:lnTo>
                  <a:lnTo>
                    <a:pt x="425" y="76"/>
                  </a:lnTo>
                  <a:lnTo>
                    <a:pt x="424" y="136"/>
                  </a:lnTo>
                  <a:lnTo>
                    <a:pt x="422" y="163"/>
                  </a:lnTo>
                  <a:lnTo>
                    <a:pt x="422" y="163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26" y="113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171" y="163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40" y="17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4" y="149"/>
                  </a:lnTo>
                  <a:lnTo>
                    <a:pt x="31" y="183"/>
                  </a:lnTo>
                  <a:lnTo>
                    <a:pt x="49" y="213"/>
                  </a:lnTo>
                  <a:lnTo>
                    <a:pt x="70" y="242"/>
                  </a:lnTo>
                  <a:lnTo>
                    <a:pt x="92" y="270"/>
                  </a:lnTo>
                  <a:lnTo>
                    <a:pt x="114" y="293"/>
                  </a:lnTo>
                  <a:lnTo>
                    <a:pt x="140" y="314"/>
                  </a:lnTo>
                  <a:lnTo>
                    <a:pt x="166" y="334"/>
                  </a:lnTo>
                  <a:lnTo>
                    <a:pt x="194" y="349"/>
                  </a:lnTo>
                  <a:lnTo>
                    <a:pt x="221" y="363"/>
                  </a:lnTo>
                  <a:lnTo>
                    <a:pt x="250" y="373"/>
                  </a:lnTo>
                  <a:lnTo>
                    <a:pt x="280" y="381"/>
                  </a:lnTo>
                  <a:lnTo>
                    <a:pt x="309" y="386"/>
                  </a:lnTo>
                  <a:lnTo>
                    <a:pt x="340" y="387"/>
                  </a:lnTo>
                  <a:lnTo>
                    <a:pt x="372" y="387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22" y="380"/>
                  </a:lnTo>
                  <a:lnTo>
                    <a:pt x="443" y="373"/>
                  </a:lnTo>
                  <a:lnTo>
                    <a:pt x="462" y="367"/>
                  </a:lnTo>
                  <a:lnTo>
                    <a:pt x="482" y="360"/>
                  </a:lnTo>
                  <a:lnTo>
                    <a:pt x="500" y="352"/>
                  </a:lnTo>
                  <a:lnTo>
                    <a:pt x="518" y="343"/>
                  </a:lnTo>
                  <a:lnTo>
                    <a:pt x="536" y="332"/>
                  </a:lnTo>
                  <a:lnTo>
                    <a:pt x="553" y="320"/>
                  </a:lnTo>
                  <a:lnTo>
                    <a:pt x="553" y="320"/>
                  </a:lnTo>
                  <a:lnTo>
                    <a:pt x="538" y="331"/>
                  </a:lnTo>
                  <a:lnTo>
                    <a:pt x="521" y="341"/>
                  </a:lnTo>
                  <a:lnTo>
                    <a:pt x="504" y="351"/>
                  </a:lnTo>
                  <a:lnTo>
                    <a:pt x="486" y="358"/>
                  </a:lnTo>
                  <a:lnTo>
                    <a:pt x="468" y="366"/>
                  </a:lnTo>
                  <a:lnTo>
                    <a:pt x="450" y="372"/>
                  </a:lnTo>
                  <a:lnTo>
                    <a:pt x="431" y="377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43" y="346"/>
                  </a:lnTo>
                  <a:lnTo>
                    <a:pt x="472" y="311"/>
                  </a:lnTo>
                  <a:lnTo>
                    <a:pt x="498" y="273"/>
                  </a:lnTo>
                  <a:lnTo>
                    <a:pt x="521" y="235"/>
                  </a:lnTo>
                  <a:lnTo>
                    <a:pt x="541" y="197"/>
                  </a:lnTo>
                  <a:lnTo>
                    <a:pt x="558" y="159"/>
                  </a:lnTo>
                  <a:lnTo>
                    <a:pt x="573" y="119"/>
                  </a:lnTo>
                  <a:lnTo>
                    <a:pt x="585" y="81"/>
                  </a:lnTo>
                  <a:lnTo>
                    <a:pt x="585" y="81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5289117" y="3487651"/>
              <a:ext cx="184150" cy="731837"/>
            </a:xfrm>
            <a:custGeom>
              <a:avLst/>
              <a:gdLst/>
              <a:ahLst/>
              <a:cxnLst/>
              <a:rect l="0" t="0" r="0" b="0"/>
              <a:pathLst>
                <a:path w="116" h="461" extrusionOk="0">
                  <a:moveTo>
                    <a:pt x="41" y="294"/>
                  </a:moveTo>
                  <a:lnTo>
                    <a:pt x="41" y="29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3" y="378"/>
                  </a:lnTo>
                  <a:lnTo>
                    <a:pt x="113" y="378"/>
                  </a:lnTo>
                  <a:lnTo>
                    <a:pt x="116" y="344"/>
                  </a:lnTo>
                  <a:lnTo>
                    <a:pt x="116" y="308"/>
                  </a:lnTo>
                  <a:lnTo>
                    <a:pt x="113" y="271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2" y="204"/>
                  </a:lnTo>
                  <a:lnTo>
                    <a:pt x="96" y="173"/>
                  </a:lnTo>
                  <a:lnTo>
                    <a:pt x="87" y="144"/>
                  </a:lnTo>
                  <a:lnTo>
                    <a:pt x="78" y="116"/>
                  </a:lnTo>
                  <a:lnTo>
                    <a:pt x="66" y="85"/>
                  </a:lnTo>
                  <a:lnTo>
                    <a:pt x="53" y="56"/>
                  </a:lnTo>
                  <a:lnTo>
                    <a:pt x="41" y="27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29"/>
                  </a:lnTo>
                  <a:lnTo>
                    <a:pt x="34" y="65"/>
                  </a:lnTo>
                  <a:lnTo>
                    <a:pt x="35" y="109"/>
                  </a:lnTo>
                  <a:lnTo>
                    <a:pt x="35" y="158"/>
                  </a:lnTo>
                  <a:lnTo>
                    <a:pt x="32" y="213"/>
                  </a:lnTo>
                  <a:lnTo>
                    <a:pt x="26" y="271"/>
                  </a:lnTo>
                  <a:lnTo>
                    <a:pt x="21" y="301"/>
                  </a:lnTo>
                  <a:lnTo>
                    <a:pt x="15" y="332"/>
                  </a:lnTo>
                  <a:lnTo>
                    <a:pt x="9" y="364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37" y="442"/>
                  </a:lnTo>
                  <a:lnTo>
                    <a:pt x="55" y="461"/>
                  </a:lnTo>
                  <a:lnTo>
                    <a:pt x="55" y="461"/>
                  </a:lnTo>
                  <a:lnTo>
                    <a:pt x="41" y="294"/>
                  </a:lnTo>
                  <a:lnTo>
                    <a:pt x="41" y="294"/>
                  </a:lnTo>
                  <a:close/>
                </a:path>
              </a:pathLst>
            </a:custGeom>
            <a:solidFill>
              <a:srgbClr val="008A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5010516" y="3952182"/>
              <a:ext cx="457200" cy="638175"/>
            </a:xfrm>
            <a:custGeom>
              <a:avLst/>
              <a:gdLst/>
              <a:ahLst/>
              <a:cxnLst/>
              <a:rect l="0" t="0" r="0" b="0"/>
              <a:pathLst>
                <a:path w="288" h="402" extrusionOk="0">
                  <a:moveTo>
                    <a:pt x="238" y="236"/>
                  </a:moveTo>
                  <a:lnTo>
                    <a:pt x="238" y="236"/>
                  </a:lnTo>
                  <a:lnTo>
                    <a:pt x="244" y="225"/>
                  </a:lnTo>
                  <a:lnTo>
                    <a:pt x="244" y="225"/>
                  </a:lnTo>
                  <a:lnTo>
                    <a:pt x="247" y="219"/>
                  </a:lnTo>
                  <a:lnTo>
                    <a:pt x="247" y="219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9" y="167"/>
                  </a:lnTo>
                  <a:lnTo>
                    <a:pt x="269" y="167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81" y="122"/>
                  </a:lnTo>
                  <a:lnTo>
                    <a:pt x="281" y="122"/>
                  </a:lnTo>
                  <a:lnTo>
                    <a:pt x="284" y="111"/>
                  </a:lnTo>
                  <a:lnTo>
                    <a:pt x="284" y="111"/>
                  </a:lnTo>
                  <a:lnTo>
                    <a:pt x="284" y="103"/>
                  </a:lnTo>
                  <a:lnTo>
                    <a:pt x="284" y="103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287" y="84"/>
                  </a:lnTo>
                  <a:lnTo>
                    <a:pt x="287" y="84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211" y="14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62" y="140"/>
                  </a:lnTo>
                  <a:lnTo>
                    <a:pt x="147" y="180"/>
                  </a:lnTo>
                  <a:lnTo>
                    <a:pt x="130" y="218"/>
                  </a:lnTo>
                  <a:lnTo>
                    <a:pt x="110" y="256"/>
                  </a:lnTo>
                  <a:lnTo>
                    <a:pt x="87" y="294"/>
                  </a:lnTo>
                  <a:lnTo>
                    <a:pt x="61" y="332"/>
                  </a:lnTo>
                  <a:lnTo>
                    <a:pt x="32" y="367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0" y="398"/>
                  </a:lnTo>
                  <a:lnTo>
                    <a:pt x="39" y="393"/>
                  </a:lnTo>
                  <a:lnTo>
                    <a:pt x="57" y="387"/>
                  </a:lnTo>
                  <a:lnTo>
                    <a:pt x="75" y="379"/>
                  </a:lnTo>
                  <a:lnTo>
                    <a:pt x="93" y="372"/>
                  </a:lnTo>
                  <a:lnTo>
                    <a:pt x="110" y="362"/>
                  </a:lnTo>
                  <a:lnTo>
                    <a:pt x="127" y="352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76" y="314"/>
                  </a:lnTo>
                  <a:lnTo>
                    <a:pt x="194" y="297"/>
                  </a:lnTo>
                  <a:lnTo>
                    <a:pt x="194" y="297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205" y="285"/>
                  </a:lnTo>
                  <a:lnTo>
                    <a:pt x="205" y="285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15" y="271"/>
                  </a:lnTo>
                  <a:lnTo>
                    <a:pt x="215" y="271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35" y="241"/>
                  </a:lnTo>
                  <a:lnTo>
                    <a:pt x="235" y="241"/>
                  </a:lnTo>
                  <a:lnTo>
                    <a:pt x="238" y="236"/>
                  </a:lnTo>
                  <a:lnTo>
                    <a:pt x="238" y="236"/>
                  </a:lnTo>
                  <a:close/>
                </a:path>
              </a:pathLst>
            </a:custGeom>
            <a:solidFill>
              <a:srgbClr val="95AF2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4386657" y="3385026"/>
              <a:ext cx="331786" cy="917575"/>
            </a:xfrm>
            <a:custGeom>
              <a:avLst/>
              <a:gdLst/>
              <a:ahLst/>
              <a:cxnLst/>
              <a:rect l="0" t="0" r="0" b="0"/>
              <a:pathLst>
                <a:path w="209" h="578" extrusionOk="0">
                  <a:moveTo>
                    <a:pt x="89" y="55"/>
                  </a:moveTo>
                  <a:lnTo>
                    <a:pt x="89" y="5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7" y="76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3" y="18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6" y="217"/>
                  </a:lnTo>
                  <a:lnTo>
                    <a:pt x="26" y="220"/>
                  </a:lnTo>
                  <a:lnTo>
                    <a:pt x="35" y="223"/>
                  </a:lnTo>
                  <a:lnTo>
                    <a:pt x="43" y="229"/>
                  </a:lnTo>
                  <a:lnTo>
                    <a:pt x="51" y="236"/>
                  </a:lnTo>
                  <a:lnTo>
                    <a:pt x="57" y="244"/>
                  </a:lnTo>
                  <a:lnTo>
                    <a:pt x="63" y="255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66" y="278"/>
                  </a:lnTo>
                  <a:lnTo>
                    <a:pt x="64" y="288"/>
                  </a:lnTo>
                  <a:lnTo>
                    <a:pt x="61" y="299"/>
                  </a:lnTo>
                  <a:lnTo>
                    <a:pt x="57" y="308"/>
                  </a:lnTo>
                  <a:lnTo>
                    <a:pt x="51" y="317"/>
                  </a:lnTo>
                  <a:lnTo>
                    <a:pt x="43" y="323"/>
                  </a:lnTo>
                  <a:lnTo>
                    <a:pt x="34" y="328"/>
                  </a:lnTo>
                  <a:lnTo>
                    <a:pt x="25" y="331"/>
                  </a:lnTo>
                  <a:lnTo>
                    <a:pt x="25" y="331"/>
                  </a:lnTo>
                  <a:lnTo>
                    <a:pt x="13" y="33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3" y="358"/>
                  </a:lnTo>
                  <a:lnTo>
                    <a:pt x="8" y="387"/>
                  </a:lnTo>
                  <a:lnTo>
                    <a:pt x="14" y="418"/>
                  </a:lnTo>
                  <a:lnTo>
                    <a:pt x="22" y="450"/>
                  </a:lnTo>
                  <a:lnTo>
                    <a:pt x="31" y="480"/>
                  </a:lnTo>
                  <a:lnTo>
                    <a:pt x="42" y="512"/>
                  </a:lnTo>
                  <a:lnTo>
                    <a:pt x="54" y="544"/>
                  </a:lnTo>
                  <a:lnTo>
                    <a:pt x="69" y="578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96" y="470"/>
                  </a:lnTo>
                  <a:lnTo>
                    <a:pt x="96" y="470"/>
                  </a:lnTo>
                  <a:lnTo>
                    <a:pt x="156" y="544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03" y="515"/>
                  </a:lnTo>
                  <a:lnTo>
                    <a:pt x="186" y="491"/>
                  </a:lnTo>
                  <a:lnTo>
                    <a:pt x="176" y="473"/>
                  </a:lnTo>
                  <a:lnTo>
                    <a:pt x="163" y="451"/>
                  </a:lnTo>
                  <a:lnTo>
                    <a:pt x="150" y="427"/>
                  </a:lnTo>
                  <a:lnTo>
                    <a:pt x="137" y="398"/>
                  </a:lnTo>
                  <a:lnTo>
                    <a:pt x="125" y="366"/>
                  </a:lnTo>
                  <a:lnTo>
                    <a:pt x="113" y="331"/>
                  </a:lnTo>
                  <a:lnTo>
                    <a:pt x="102" y="293"/>
                  </a:lnTo>
                  <a:lnTo>
                    <a:pt x="95" y="252"/>
                  </a:lnTo>
                  <a:lnTo>
                    <a:pt x="89" y="206"/>
                  </a:lnTo>
                  <a:lnTo>
                    <a:pt x="84" y="159"/>
                  </a:lnTo>
                  <a:lnTo>
                    <a:pt x="84" y="108"/>
                  </a:lnTo>
                  <a:lnTo>
                    <a:pt x="86" y="82"/>
                  </a:lnTo>
                  <a:lnTo>
                    <a:pt x="89" y="55"/>
                  </a:lnTo>
                  <a:lnTo>
                    <a:pt x="89" y="55"/>
                  </a:lnTo>
                  <a:close/>
                </a:path>
              </a:pathLst>
            </a:custGeom>
            <a:solidFill>
              <a:srgbClr val="78D0A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4772414" y="3728807"/>
              <a:ext cx="161925" cy="180975"/>
            </a:xfrm>
            <a:custGeom>
              <a:avLst/>
              <a:gdLst/>
              <a:ahLst/>
              <a:cxnLst/>
              <a:rect l="0" t="0" r="0" b="0"/>
              <a:pathLst>
                <a:path w="102" h="114" extrusionOk="0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2" y="43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9" y="87"/>
                  </a:lnTo>
                  <a:lnTo>
                    <a:pt x="15" y="96"/>
                  </a:lnTo>
                  <a:lnTo>
                    <a:pt x="23" y="102"/>
                  </a:lnTo>
                  <a:lnTo>
                    <a:pt x="31" y="108"/>
                  </a:lnTo>
                  <a:lnTo>
                    <a:pt x="41" y="113"/>
                  </a:lnTo>
                  <a:lnTo>
                    <a:pt x="50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7" y="99"/>
                  </a:lnTo>
                  <a:lnTo>
                    <a:pt x="93" y="92"/>
                  </a:lnTo>
                  <a:lnTo>
                    <a:pt x="98" y="81"/>
                  </a:lnTo>
                  <a:lnTo>
                    <a:pt x="101" y="72"/>
                  </a:lnTo>
                  <a:lnTo>
                    <a:pt x="102" y="6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7"/>
                  </a:lnTo>
                  <a:lnTo>
                    <a:pt x="93" y="28"/>
                  </a:lnTo>
                  <a:lnTo>
                    <a:pt x="87" y="18"/>
                  </a:lnTo>
                  <a:lnTo>
                    <a:pt x="79" y="11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4978753" y="3661675"/>
              <a:ext cx="161925" cy="182560"/>
            </a:xfrm>
            <a:custGeom>
              <a:avLst/>
              <a:gdLst/>
              <a:ahLst/>
              <a:cxnLst/>
              <a:rect l="0" t="0" r="0" b="0"/>
              <a:pathLst>
                <a:path w="102" h="115" extrusionOk="0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3"/>
                  </a:lnTo>
                  <a:lnTo>
                    <a:pt x="32" y="109"/>
                  </a:lnTo>
                  <a:lnTo>
                    <a:pt x="41" y="112"/>
                  </a:lnTo>
                  <a:lnTo>
                    <a:pt x="50" y="115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6"/>
                  </a:lnTo>
                  <a:lnTo>
                    <a:pt x="86" y="99"/>
                  </a:lnTo>
                  <a:lnTo>
                    <a:pt x="93" y="90"/>
                  </a:lnTo>
                  <a:lnTo>
                    <a:pt x="97" y="81"/>
                  </a:lnTo>
                  <a:lnTo>
                    <a:pt x="100" y="71"/>
                  </a:lnTo>
                  <a:lnTo>
                    <a:pt x="102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9" y="37"/>
                  </a:lnTo>
                  <a:lnTo>
                    <a:pt x="93" y="28"/>
                  </a:lnTo>
                  <a:lnTo>
                    <a:pt x="86" y="19"/>
                  </a:lnTo>
                  <a:lnTo>
                    <a:pt x="79" y="11"/>
                  </a:lnTo>
                  <a:lnTo>
                    <a:pt x="71" y="5"/>
                  </a:lnTo>
                  <a:lnTo>
                    <a:pt x="62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5185642" y="3550085"/>
              <a:ext cx="160335" cy="182563"/>
            </a:xfrm>
            <a:custGeom>
              <a:avLst/>
              <a:gdLst/>
              <a:ahLst/>
              <a:cxnLst/>
              <a:rect l="0" t="0" r="0" b="0"/>
              <a:pathLst>
                <a:path w="101" h="115" extrusionOk="0">
                  <a:moveTo>
                    <a:pt x="41" y="2"/>
                  </a:moveTo>
                  <a:lnTo>
                    <a:pt x="41" y="2"/>
                  </a:lnTo>
                  <a:lnTo>
                    <a:pt x="31" y="3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7"/>
                  </a:lnTo>
                  <a:lnTo>
                    <a:pt x="8" y="87"/>
                  </a:lnTo>
                  <a:lnTo>
                    <a:pt x="14" y="96"/>
                  </a:lnTo>
                  <a:lnTo>
                    <a:pt x="21" y="104"/>
                  </a:lnTo>
                  <a:lnTo>
                    <a:pt x="31" y="109"/>
                  </a:lnTo>
                  <a:lnTo>
                    <a:pt x="40" y="113"/>
                  </a:lnTo>
                  <a:lnTo>
                    <a:pt x="4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70" y="112"/>
                  </a:lnTo>
                  <a:lnTo>
                    <a:pt x="78" y="107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83"/>
                  </a:lnTo>
                  <a:lnTo>
                    <a:pt x="99" y="72"/>
                  </a:lnTo>
                  <a:lnTo>
                    <a:pt x="101" y="6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8"/>
                  </a:lnTo>
                  <a:lnTo>
                    <a:pt x="93" y="28"/>
                  </a:lnTo>
                  <a:lnTo>
                    <a:pt x="87" y="19"/>
                  </a:lnTo>
                  <a:lnTo>
                    <a:pt x="79" y="11"/>
                  </a:lnTo>
                  <a:lnTo>
                    <a:pt x="70" y="6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4554039" y="3734164"/>
              <a:ext cx="158750" cy="180975"/>
            </a:xfrm>
            <a:custGeom>
              <a:avLst/>
              <a:gdLst/>
              <a:ahLst/>
              <a:cxnLst/>
              <a:rect l="0" t="0" r="0" b="0"/>
              <a:pathLst>
                <a:path w="100" h="114" extrusionOk="0">
                  <a:moveTo>
                    <a:pt x="41" y="0"/>
                  </a:moveTo>
                  <a:lnTo>
                    <a:pt x="41" y="0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7"/>
                  </a:lnTo>
                  <a:lnTo>
                    <a:pt x="13" y="96"/>
                  </a:lnTo>
                  <a:lnTo>
                    <a:pt x="21" y="102"/>
                  </a:lnTo>
                  <a:lnTo>
                    <a:pt x="30" y="108"/>
                  </a:lnTo>
                  <a:lnTo>
                    <a:pt x="39" y="113"/>
                  </a:lnTo>
                  <a:lnTo>
                    <a:pt x="50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97" y="81"/>
                  </a:lnTo>
                  <a:lnTo>
                    <a:pt x="100" y="7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7" y="37"/>
                  </a:lnTo>
                  <a:lnTo>
                    <a:pt x="92" y="28"/>
                  </a:lnTo>
                  <a:lnTo>
                    <a:pt x="86" y="18"/>
                  </a:lnTo>
                  <a:lnTo>
                    <a:pt x="79" y="11"/>
                  </a:lnTo>
                  <a:lnTo>
                    <a:pt x="70" y="5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4328698" y="3731914"/>
              <a:ext cx="57150" cy="171450"/>
            </a:xfrm>
            <a:custGeom>
              <a:avLst/>
              <a:gdLst/>
              <a:ahLst/>
              <a:cxnLst/>
              <a:rect l="0" t="0" r="0" b="0"/>
              <a:pathLst>
                <a:path w="36" h="108" extrusionOk="0">
                  <a:moveTo>
                    <a:pt x="1" y="62"/>
                  </a:moveTo>
                  <a:lnTo>
                    <a:pt x="1" y="62"/>
                  </a:lnTo>
                  <a:lnTo>
                    <a:pt x="3" y="71"/>
                  </a:lnTo>
                  <a:lnTo>
                    <a:pt x="6" y="79"/>
                  </a:lnTo>
                  <a:lnTo>
                    <a:pt x="9" y="85"/>
                  </a:lnTo>
                  <a:lnTo>
                    <a:pt x="14" y="91"/>
                  </a:lnTo>
                  <a:lnTo>
                    <a:pt x="20" y="97"/>
                  </a:lnTo>
                  <a:lnTo>
                    <a:pt x="24" y="102"/>
                  </a:lnTo>
                  <a:lnTo>
                    <a:pt x="30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5" y="80"/>
                  </a:lnTo>
                  <a:lnTo>
                    <a:pt x="35" y="53"/>
                  </a:lnTo>
                  <a:lnTo>
                    <a:pt x="35" y="2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1" y="62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4382557" y="3728055"/>
              <a:ext cx="106362" cy="180975"/>
            </a:xfrm>
            <a:custGeom>
              <a:avLst/>
              <a:gdLst/>
              <a:ahLst/>
              <a:cxnLst/>
              <a:rect l="0" t="0" r="0" b="0"/>
              <a:pathLst>
                <a:path w="67" h="114" extrusionOk="0">
                  <a:moveTo>
                    <a:pt x="65" y="48"/>
                  </a:moveTo>
                  <a:lnTo>
                    <a:pt x="65" y="48"/>
                  </a:lnTo>
                  <a:lnTo>
                    <a:pt x="64" y="38"/>
                  </a:lnTo>
                  <a:lnTo>
                    <a:pt x="58" y="27"/>
                  </a:lnTo>
                  <a:lnTo>
                    <a:pt x="52" y="19"/>
                  </a:lnTo>
                  <a:lnTo>
                    <a:pt x="44" y="12"/>
                  </a:lnTo>
                  <a:lnTo>
                    <a:pt x="36" y="6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9"/>
                  </a:lnTo>
                  <a:lnTo>
                    <a:pt x="0" y="56"/>
                  </a:lnTo>
                  <a:lnTo>
                    <a:pt x="0" y="83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4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35" y="111"/>
                  </a:lnTo>
                  <a:lnTo>
                    <a:pt x="44" y="106"/>
                  </a:lnTo>
                  <a:lnTo>
                    <a:pt x="52" y="100"/>
                  </a:lnTo>
                  <a:lnTo>
                    <a:pt x="58" y="91"/>
                  </a:lnTo>
                  <a:lnTo>
                    <a:pt x="62" y="82"/>
                  </a:lnTo>
                  <a:lnTo>
                    <a:pt x="65" y="71"/>
                  </a:lnTo>
                  <a:lnTo>
                    <a:pt x="67" y="61"/>
                  </a:lnTo>
                  <a:lnTo>
                    <a:pt x="65" y="48"/>
                  </a:lnTo>
                  <a:lnTo>
                    <a:pt x="65" y="48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grpSp>
        <p:nvGrpSpPr>
          <p:cNvPr id="352" name="Shape 352"/>
          <p:cNvGrpSpPr/>
          <p:nvPr/>
        </p:nvGrpSpPr>
        <p:grpSpPr>
          <a:xfrm rot="484671">
            <a:off x="7968013" y="1170267"/>
            <a:ext cx="850763" cy="926510"/>
            <a:chOff x="7699396" y="4128905"/>
            <a:chExt cx="1035050" cy="1433700"/>
          </a:xfrm>
        </p:grpSpPr>
        <p:sp>
          <p:nvSpPr>
            <p:cNvPr id="353" name="Shape 353"/>
            <p:cNvSpPr/>
            <p:nvPr/>
          </p:nvSpPr>
          <p:spPr>
            <a:xfrm>
              <a:off x="7699396" y="4130680"/>
              <a:ext cx="1035050" cy="1431925"/>
            </a:xfrm>
            <a:custGeom>
              <a:avLst/>
              <a:gdLst/>
              <a:ahLst/>
              <a:cxnLst/>
              <a:rect l="0" t="0" r="0" b="0"/>
              <a:pathLst>
                <a:path w="652" h="902" extrusionOk="0">
                  <a:moveTo>
                    <a:pt x="646" y="580"/>
                  </a:moveTo>
                  <a:lnTo>
                    <a:pt x="646" y="580"/>
                  </a:lnTo>
                  <a:lnTo>
                    <a:pt x="643" y="603"/>
                  </a:lnTo>
                  <a:lnTo>
                    <a:pt x="638" y="623"/>
                  </a:lnTo>
                  <a:lnTo>
                    <a:pt x="632" y="644"/>
                  </a:lnTo>
                  <a:lnTo>
                    <a:pt x="626" y="664"/>
                  </a:lnTo>
                  <a:lnTo>
                    <a:pt x="620" y="683"/>
                  </a:lnTo>
                  <a:lnTo>
                    <a:pt x="612" y="701"/>
                  </a:lnTo>
                  <a:lnTo>
                    <a:pt x="595" y="734"/>
                  </a:lnTo>
                  <a:lnTo>
                    <a:pt x="577" y="765"/>
                  </a:lnTo>
                  <a:lnTo>
                    <a:pt x="556" y="792"/>
                  </a:lnTo>
                  <a:lnTo>
                    <a:pt x="533" y="817"/>
                  </a:lnTo>
                  <a:lnTo>
                    <a:pt x="507" y="838"/>
                  </a:lnTo>
                  <a:lnTo>
                    <a:pt x="481" y="856"/>
                  </a:lnTo>
                  <a:lnTo>
                    <a:pt x="454" y="872"/>
                  </a:lnTo>
                  <a:lnTo>
                    <a:pt x="425" y="884"/>
                  </a:lnTo>
                  <a:lnTo>
                    <a:pt x="394" y="893"/>
                  </a:lnTo>
                  <a:lnTo>
                    <a:pt x="364" y="899"/>
                  </a:lnTo>
                  <a:lnTo>
                    <a:pt x="332" y="902"/>
                  </a:lnTo>
                  <a:lnTo>
                    <a:pt x="300" y="900"/>
                  </a:lnTo>
                  <a:lnTo>
                    <a:pt x="268" y="897"/>
                  </a:lnTo>
                  <a:lnTo>
                    <a:pt x="268" y="897"/>
                  </a:lnTo>
                  <a:lnTo>
                    <a:pt x="237" y="891"/>
                  </a:lnTo>
                  <a:lnTo>
                    <a:pt x="207" y="882"/>
                  </a:lnTo>
                  <a:lnTo>
                    <a:pt x="178" y="870"/>
                  </a:lnTo>
                  <a:lnTo>
                    <a:pt x="151" y="853"/>
                  </a:lnTo>
                  <a:lnTo>
                    <a:pt x="125" y="835"/>
                  </a:lnTo>
                  <a:lnTo>
                    <a:pt x="102" y="814"/>
                  </a:lnTo>
                  <a:lnTo>
                    <a:pt x="79" y="789"/>
                  </a:lnTo>
                  <a:lnTo>
                    <a:pt x="61" y="762"/>
                  </a:lnTo>
                  <a:lnTo>
                    <a:pt x="42" y="733"/>
                  </a:lnTo>
                  <a:lnTo>
                    <a:pt x="29" y="701"/>
                  </a:lnTo>
                  <a:lnTo>
                    <a:pt x="17" y="667"/>
                  </a:lnTo>
                  <a:lnTo>
                    <a:pt x="7" y="631"/>
                  </a:lnTo>
                  <a:lnTo>
                    <a:pt x="3" y="593"/>
                  </a:lnTo>
                  <a:lnTo>
                    <a:pt x="0" y="553"/>
                  </a:lnTo>
                  <a:lnTo>
                    <a:pt x="1" y="512"/>
                  </a:lnTo>
                  <a:lnTo>
                    <a:pt x="6" y="468"/>
                  </a:lnTo>
                  <a:lnTo>
                    <a:pt x="6" y="468"/>
                  </a:lnTo>
                  <a:lnTo>
                    <a:pt x="14" y="424"/>
                  </a:lnTo>
                  <a:lnTo>
                    <a:pt x="26" y="378"/>
                  </a:lnTo>
                  <a:lnTo>
                    <a:pt x="39" y="334"/>
                  </a:lnTo>
                  <a:lnTo>
                    <a:pt x="58" y="291"/>
                  </a:lnTo>
                  <a:lnTo>
                    <a:pt x="78" y="250"/>
                  </a:lnTo>
                  <a:lnTo>
                    <a:pt x="100" y="209"/>
                  </a:lnTo>
                  <a:lnTo>
                    <a:pt x="125" y="172"/>
                  </a:lnTo>
                  <a:lnTo>
                    <a:pt x="152" y="136"/>
                  </a:lnTo>
                  <a:lnTo>
                    <a:pt x="180" y="104"/>
                  </a:lnTo>
                  <a:lnTo>
                    <a:pt x="210" y="76"/>
                  </a:lnTo>
                  <a:lnTo>
                    <a:pt x="225" y="62"/>
                  </a:lnTo>
                  <a:lnTo>
                    <a:pt x="240" y="52"/>
                  </a:lnTo>
                  <a:lnTo>
                    <a:pt x="256" y="40"/>
                  </a:lnTo>
                  <a:lnTo>
                    <a:pt x="271" y="30"/>
                  </a:lnTo>
                  <a:lnTo>
                    <a:pt x="288" y="23"/>
                  </a:lnTo>
                  <a:lnTo>
                    <a:pt x="303" y="15"/>
                  </a:lnTo>
                  <a:lnTo>
                    <a:pt x="320" y="9"/>
                  </a:lnTo>
                  <a:lnTo>
                    <a:pt x="335" y="4"/>
                  </a:lnTo>
                  <a:lnTo>
                    <a:pt x="352" y="1"/>
                  </a:lnTo>
                  <a:lnTo>
                    <a:pt x="368" y="0"/>
                  </a:lnTo>
                  <a:lnTo>
                    <a:pt x="384" y="0"/>
                  </a:lnTo>
                  <a:lnTo>
                    <a:pt x="400" y="1"/>
                  </a:lnTo>
                  <a:lnTo>
                    <a:pt x="400" y="1"/>
                  </a:lnTo>
                  <a:lnTo>
                    <a:pt x="416" y="4"/>
                  </a:lnTo>
                  <a:lnTo>
                    <a:pt x="431" y="9"/>
                  </a:lnTo>
                  <a:lnTo>
                    <a:pt x="446" y="17"/>
                  </a:lnTo>
                  <a:lnTo>
                    <a:pt x="460" y="24"/>
                  </a:lnTo>
                  <a:lnTo>
                    <a:pt x="475" y="33"/>
                  </a:lnTo>
                  <a:lnTo>
                    <a:pt x="489" y="44"/>
                  </a:lnTo>
                  <a:lnTo>
                    <a:pt x="503" y="56"/>
                  </a:lnTo>
                  <a:lnTo>
                    <a:pt x="515" y="70"/>
                  </a:lnTo>
                  <a:lnTo>
                    <a:pt x="527" y="84"/>
                  </a:lnTo>
                  <a:lnTo>
                    <a:pt x="539" y="99"/>
                  </a:lnTo>
                  <a:lnTo>
                    <a:pt x="550" y="116"/>
                  </a:lnTo>
                  <a:lnTo>
                    <a:pt x="562" y="134"/>
                  </a:lnTo>
                  <a:lnTo>
                    <a:pt x="582" y="171"/>
                  </a:lnTo>
                  <a:lnTo>
                    <a:pt x="600" y="212"/>
                  </a:lnTo>
                  <a:lnTo>
                    <a:pt x="615" y="254"/>
                  </a:lnTo>
                  <a:lnTo>
                    <a:pt x="627" y="300"/>
                  </a:lnTo>
                  <a:lnTo>
                    <a:pt x="638" y="346"/>
                  </a:lnTo>
                  <a:lnTo>
                    <a:pt x="646" y="393"/>
                  </a:lnTo>
                  <a:lnTo>
                    <a:pt x="650" y="442"/>
                  </a:lnTo>
                  <a:lnTo>
                    <a:pt x="652" y="489"/>
                  </a:lnTo>
                  <a:lnTo>
                    <a:pt x="650" y="536"/>
                  </a:lnTo>
                  <a:lnTo>
                    <a:pt x="646" y="580"/>
                  </a:lnTo>
                  <a:lnTo>
                    <a:pt x="646" y="58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7758721" y="5279391"/>
              <a:ext cx="210843" cy="222162"/>
            </a:xfrm>
            <a:custGeom>
              <a:avLst/>
              <a:gdLst/>
              <a:ahLst/>
              <a:cxnLst/>
              <a:rect l="0" t="0" r="0" b="0"/>
              <a:pathLst>
                <a:path w="133" h="139" extrusionOk="0">
                  <a:moveTo>
                    <a:pt x="92" y="19"/>
                  </a:moveTo>
                  <a:lnTo>
                    <a:pt x="92" y="19"/>
                  </a:lnTo>
                  <a:lnTo>
                    <a:pt x="81" y="12"/>
                  </a:lnTo>
                  <a:lnTo>
                    <a:pt x="71" y="6"/>
                  </a:lnTo>
                  <a:lnTo>
                    <a:pt x="58" y="3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51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83" y="37"/>
                  </a:lnTo>
                  <a:lnTo>
                    <a:pt x="95" y="46"/>
                  </a:lnTo>
                  <a:lnTo>
                    <a:pt x="104" y="58"/>
                  </a:lnTo>
                  <a:lnTo>
                    <a:pt x="112" y="70"/>
                  </a:lnTo>
                  <a:lnTo>
                    <a:pt x="115" y="84"/>
                  </a:lnTo>
                  <a:lnTo>
                    <a:pt x="115" y="98"/>
                  </a:lnTo>
                  <a:lnTo>
                    <a:pt x="113" y="113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30" y="128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33" y="101"/>
                  </a:lnTo>
                  <a:lnTo>
                    <a:pt x="133" y="87"/>
                  </a:lnTo>
                  <a:lnTo>
                    <a:pt x="130" y="73"/>
                  </a:lnTo>
                  <a:lnTo>
                    <a:pt x="125" y="60"/>
                  </a:lnTo>
                  <a:lnTo>
                    <a:pt x="119" y="49"/>
                  </a:lnTo>
                  <a:lnTo>
                    <a:pt x="112" y="37"/>
                  </a:lnTo>
                  <a:lnTo>
                    <a:pt x="103" y="28"/>
                  </a:lnTo>
                  <a:lnTo>
                    <a:pt x="92" y="19"/>
                  </a:lnTo>
                  <a:lnTo>
                    <a:pt x="92" y="19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7727842" y="5192078"/>
              <a:ext cx="26835" cy="35470"/>
            </a:xfrm>
            <a:custGeom>
              <a:avLst/>
              <a:gdLst/>
              <a:ahLst/>
              <a:cxnLst/>
              <a:rect l="0" t="0" r="0" b="0"/>
              <a:pathLst>
                <a:path w="17" h="23" extrusionOk="0">
                  <a:moveTo>
                    <a:pt x="15" y="0"/>
                  </a:moveTo>
                  <a:lnTo>
                    <a:pt x="15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7803239" y="5351112"/>
              <a:ext cx="72835" cy="87744"/>
            </a:xfrm>
            <a:custGeom>
              <a:avLst/>
              <a:gdLst/>
              <a:ahLst/>
              <a:cxnLst/>
              <a:rect l="0" t="0" r="0" b="0"/>
              <a:pathLst>
                <a:path w="46" h="55" extrusionOk="0">
                  <a:moveTo>
                    <a:pt x="8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9" y="39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43"/>
                  </a:lnTo>
                  <a:lnTo>
                    <a:pt x="44" y="34"/>
                  </a:lnTo>
                  <a:lnTo>
                    <a:pt x="41" y="25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>
              <a:off x="8255410" y="4128905"/>
              <a:ext cx="195508" cy="207226"/>
            </a:xfrm>
            <a:custGeom>
              <a:avLst/>
              <a:gdLst/>
              <a:ahLst/>
              <a:cxnLst/>
              <a:rect l="0" t="0" r="0" b="0"/>
              <a:pathLst>
                <a:path w="123" h="131" extrusionOk="0">
                  <a:moveTo>
                    <a:pt x="53" y="128"/>
                  </a:moveTo>
                  <a:lnTo>
                    <a:pt x="53" y="128"/>
                  </a:lnTo>
                  <a:lnTo>
                    <a:pt x="62" y="129"/>
                  </a:lnTo>
                  <a:lnTo>
                    <a:pt x="71" y="131"/>
                  </a:lnTo>
                  <a:lnTo>
                    <a:pt x="80" y="129"/>
                  </a:lnTo>
                  <a:lnTo>
                    <a:pt x="88" y="126"/>
                  </a:lnTo>
                  <a:lnTo>
                    <a:pt x="96" y="122"/>
                  </a:lnTo>
                  <a:lnTo>
                    <a:pt x="103" y="117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9" y="94"/>
                  </a:lnTo>
                  <a:lnTo>
                    <a:pt x="122" y="85"/>
                  </a:lnTo>
                  <a:lnTo>
                    <a:pt x="123" y="78"/>
                  </a:lnTo>
                  <a:lnTo>
                    <a:pt x="123" y="70"/>
                  </a:lnTo>
                  <a:lnTo>
                    <a:pt x="122" y="62"/>
                  </a:lnTo>
                  <a:lnTo>
                    <a:pt x="119" y="56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06" y="36"/>
                  </a:lnTo>
                  <a:lnTo>
                    <a:pt x="99" y="32"/>
                  </a:lnTo>
                  <a:lnTo>
                    <a:pt x="91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3" y="35"/>
                  </a:lnTo>
                  <a:lnTo>
                    <a:pt x="70" y="41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70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4" y="64"/>
                  </a:lnTo>
                  <a:lnTo>
                    <a:pt x="99" y="7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102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79" y="107"/>
                  </a:lnTo>
                  <a:lnTo>
                    <a:pt x="71" y="107"/>
                  </a:lnTo>
                  <a:lnTo>
                    <a:pt x="64" y="107"/>
                  </a:lnTo>
                  <a:lnTo>
                    <a:pt x="56" y="104"/>
                  </a:lnTo>
                  <a:lnTo>
                    <a:pt x="52" y="100"/>
                  </a:lnTo>
                  <a:lnTo>
                    <a:pt x="47" y="97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5" y="81"/>
                  </a:lnTo>
                  <a:lnTo>
                    <a:pt x="32" y="72"/>
                  </a:lnTo>
                  <a:lnTo>
                    <a:pt x="29" y="62"/>
                  </a:lnTo>
                  <a:lnTo>
                    <a:pt x="29" y="53"/>
                  </a:lnTo>
                  <a:lnTo>
                    <a:pt x="29" y="44"/>
                  </a:lnTo>
                  <a:lnTo>
                    <a:pt x="32" y="35"/>
                  </a:lnTo>
                  <a:lnTo>
                    <a:pt x="35" y="2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8" y="11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9" y="20"/>
                  </a:lnTo>
                  <a:lnTo>
                    <a:pt x="6" y="27"/>
                  </a:lnTo>
                  <a:lnTo>
                    <a:pt x="3" y="35"/>
                  </a:lnTo>
                  <a:lnTo>
                    <a:pt x="1" y="4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10" y="97"/>
                  </a:lnTo>
                  <a:lnTo>
                    <a:pt x="17" y="107"/>
                  </a:lnTo>
                  <a:lnTo>
                    <a:pt x="26" y="114"/>
                  </a:lnTo>
                  <a:lnTo>
                    <a:pt x="33" y="120"/>
                  </a:lnTo>
                  <a:lnTo>
                    <a:pt x="44" y="125"/>
                  </a:lnTo>
                  <a:lnTo>
                    <a:pt x="53" y="128"/>
                  </a:lnTo>
                  <a:lnTo>
                    <a:pt x="53" y="128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58" name="Shape 358"/>
            <p:cNvSpPr/>
            <p:nvPr/>
          </p:nvSpPr>
          <p:spPr>
            <a:xfrm>
              <a:off x="8150099" y="4145648"/>
              <a:ext cx="46000" cy="67208"/>
            </a:xfrm>
            <a:custGeom>
              <a:avLst/>
              <a:gdLst/>
              <a:ahLst/>
              <a:cxnLst/>
              <a:rect l="0" t="0" r="0" b="0"/>
              <a:pathLst>
                <a:path w="29" h="42" extrusionOk="0">
                  <a:moveTo>
                    <a:pt x="29" y="1"/>
                  </a:move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" y="9"/>
                  </a:lnTo>
                  <a:lnTo>
                    <a:pt x="6" y="9"/>
                  </a:lnTo>
                  <a:lnTo>
                    <a:pt x="1" y="2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12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59" name="Shape 359"/>
            <p:cNvSpPr/>
            <p:nvPr/>
          </p:nvSpPr>
          <p:spPr>
            <a:xfrm>
              <a:off x="8150084" y="4197039"/>
              <a:ext cx="392934" cy="253901"/>
            </a:xfrm>
            <a:custGeom>
              <a:avLst/>
              <a:gdLst/>
              <a:ahLst/>
              <a:cxnLst/>
              <a:rect l="0" t="0" r="0" b="0"/>
              <a:pathLst>
                <a:path w="247" h="159" extrusionOk="0">
                  <a:moveTo>
                    <a:pt x="22" y="101"/>
                  </a:moveTo>
                  <a:lnTo>
                    <a:pt x="22" y="101"/>
                  </a:lnTo>
                  <a:lnTo>
                    <a:pt x="31" y="116"/>
                  </a:lnTo>
                  <a:lnTo>
                    <a:pt x="43" y="128"/>
                  </a:lnTo>
                  <a:lnTo>
                    <a:pt x="55" y="140"/>
                  </a:lnTo>
                  <a:lnTo>
                    <a:pt x="70" y="148"/>
                  </a:lnTo>
                  <a:lnTo>
                    <a:pt x="86" y="154"/>
                  </a:lnTo>
                  <a:lnTo>
                    <a:pt x="104" y="157"/>
                  </a:lnTo>
                  <a:lnTo>
                    <a:pt x="121" y="159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60" y="151"/>
                  </a:lnTo>
                  <a:lnTo>
                    <a:pt x="180" y="143"/>
                  </a:lnTo>
                  <a:lnTo>
                    <a:pt x="197" y="133"/>
                  </a:lnTo>
                  <a:lnTo>
                    <a:pt x="212" y="120"/>
                  </a:lnTo>
                  <a:lnTo>
                    <a:pt x="224" y="107"/>
                  </a:lnTo>
                  <a:lnTo>
                    <a:pt x="235" y="90"/>
                  </a:lnTo>
                  <a:lnTo>
                    <a:pt x="242" y="72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29" y="47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17" y="79"/>
                  </a:lnTo>
                  <a:lnTo>
                    <a:pt x="206" y="95"/>
                  </a:lnTo>
                  <a:lnTo>
                    <a:pt x="192" y="107"/>
                  </a:lnTo>
                  <a:lnTo>
                    <a:pt x="185" y="113"/>
                  </a:lnTo>
                  <a:lnTo>
                    <a:pt x="175" y="117"/>
                  </a:lnTo>
                  <a:lnTo>
                    <a:pt x="168" y="120"/>
                  </a:lnTo>
                  <a:lnTo>
                    <a:pt x="157" y="125"/>
                  </a:lnTo>
                  <a:lnTo>
                    <a:pt x="148" y="127"/>
                  </a:lnTo>
                  <a:lnTo>
                    <a:pt x="137" y="128"/>
                  </a:lnTo>
                  <a:lnTo>
                    <a:pt x="127" y="128"/>
                  </a:lnTo>
                  <a:lnTo>
                    <a:pt x="116" y="127"/>
                  </a:lnTo>
                  <a:lnTo>
                    <a:pt x="105" y="125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79" y="114"/>
                  </a:lnTo>
                  <a:lnTo>
                    <a:pt x="67" y="107"/>
                  </a:lnTo>
                  <a:lnTo>
                    <a:pt x="55" y="96"/>
                  </a:lnTo>
                  <a:lnTo>
                    <a:pt x="46" y="84"/>
                  </a:lnTo>
                  <a:lnTo>
                    <a:pt x="37" y="70"/>
                  </a:lnTo>
                  <a:lnTo>
                    <a:pt x="31" y="56"/>
                  </a:lnTo>
                  <a:lnTo>
                    <a:pt x="26" y="4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3" y="1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6"/>
                  </a:lnTo>
                  <a:lnTo>
                    <a:pt x="8" y="64"/>
                  </a:lnTo>
                  <a:lnTo>
                    <a:pt x="14" y="82"/>
                  </a:lnTo>
                  <a:lnTo>
                    <a:pt x="22" y="101"/>
                  </a:lnTo>
                  <a:lnTo>
                    <a:pt x="22" y="101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60" name="Shape 360"/>
            <p:cNvSpPr/>
            <p:nvPr/>
          </p:nvSpPr>
          <p:spPr>
            <a:xfrm>
              <a:off x="7942646" y="4558223"/>
              <a:ext cx="425520" cy="586212"/>
            </a:xfrm>
            <a:custGeom>
              <a:avLst/>
              <a:gdLst/>
              <a:ahLst/>
              <a:cxnLst/>
              <a:rect l="0" t="0" r="0" b="0"/>
              <a:pathLst>
                <a:path w="269" h="370" extrusionOk="0">
                  <a:moveTo>
                    <a:pt x="269" y="166"/>
                  </a:moveTo>
                  <a:lnTo>
                    <a:pt x="269" y="166"/>
                  </a:lnTo>
                  <a:lnTo>
                    <a:pt x="268" y="141"/>
                  </a:lnTo>
                  <a:lnTo>
                    <a:pt x="263" y="118"/>
                  </a:lnTo>
                  <a:lnTo>
                    <a:pt x="256" y="97"/>
                  </a:lnTo>
                  <a:lnTo>
                    <a:pt x="245" y="77"/>
                  </a:lnTo>
                  <a:lnTo>
                    <a:pt x="233" y="59"/>
                  </a:lnTo>
                  <a:lnTo>
                    <a:pt x="218" y="42"/>
                  </a:lnTo>
                  <a:lnTo>
                    <a:pt x="201" y="29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61" y="9"/>
                  </a:lnTo>
                  <a:lnTo>
                    <a:pt x="141" y="4"/>
                  </a:lnTo>
                  <a:lnTo>
                    <a:pt x="122" y="0"/>
                  </a:lnTo>
                  <a:lnTo>
                    <a:pt x="100" y="0"/>
                  </a:lnTo>
                  <a:lnTo>
                    <a:pt x="80" y="1"/>
                  </a:lnTo>
                  <a:lnTo>
                    <a:pt x="62" y="4"/>
                  </a:lnTo>
                  <a:lnTo>
                    <a:pt x="42" y="1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18" y="47"/>
                  </a:lnTo>
                  <a:lnTo>
                    <a:pt x="12" y="73"/>
                  </a:lnTo>
                  <a:lnTo>
                    <a:pt x="7" y="99"/>
                  </a:lnTo>
                  <a:lnTo>
                    <a:pt x="4" y="123"/>
                  </a:lnTo>
                  <a:lnTo>
                    <a:pt x="1" y="147"/>
                  </a:lnTo>
                  <a:lnTo>
                    <a:pt x="0" y="17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16" y="227"/>
                  </a:lnTo>
                  <a:lnTo>
                    <a:pt x="33" y="237"/>
                  </a:lnTo>
                  <a:lnTo>
                    <a:pt x="51" y="243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5" y="248"/>
                  </a:lnTo>
                  <a:lnTo>
                    <a:pt x="100" y="246"/>
                  </a:lnTo>
                  <a:lnTo>
                    <a:pt x="114" y="242"/>
                  </a:lnTo>
                  <a:lnTo>
                    <a:pt x="128" y="236"/>
                  </a:lnTo>
                  <a:lnTo>
                    <a:pt x="138" y="227"/>
                  </a:lnTo>
                  <a:lnTo>
                    <a:pt x="149" y="216"/>
                  </a:lnTo>
                  <a:lnTo>
                    <a:pt x="158" y="204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9" y="175"/>
                  </a:lnTo>
                  <a:lnTo>
                    <a:pt x="170" y="161"/>
                  </a:lnTo>
                  <a:lnTo>
                    <a:pt x="170" y="149"/>
                  </a:lnTo>
                  <a:lnTo>
                    <a:pt x="169" y="135"/>
                  </a:lnTo>
                  <a:lnTo>
                    <a:pt x="164" y="125"/>
                  </a:lnTo>
                  <a:lnTo>
                    <a:pt x="160" y="114"/>
                  </a:lnTo>
                  <a:lnTo>
                    <a:pt x="154" y="105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0" y="91"/>
                  </a:lnTo>
                  <a:lnTo>
                    <a:pt x="134" y="85"/>
                  </a:lnTo>
                  <a:lnTo>
                    <a:pt x="128" y="82"/>
                  </a:lnTo>
                  <a:lnTo>
                    <a:pt x="120" y="79"/>
                  </a:lnTo>
                  <a:lnTo>
                    <a:pt x="114" y="77"/>
                  </a:lnTo>
                  <a:lnTo>
                    <a:pt x="108" y="76"/>
                  </a:lnTo>
                  <a:lnTo>
                    <a:pt x="100" y="76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86" y="82"/>
                  </a:lnTo>
                  <a:lnTo>
                    <a:pt x="80" y="91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8"/>
                  </a:lnTo>
                  <a:lnTo>
                    <a:pt x="74" y="120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9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8" y="120"/>
                  </a:lnTo>
                  <a:lnTo>
                    <a:pt x="94" y="114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22" y="132"/>
                  </a:lnTo>
                  <a:lnTo>
                    <a:pt x="131" y="149"/>
                  </a:lnTo>
                  <a:lnTo>
                    <a:pt x="137" y="166"/>
                  </a:lnTo>
                  <a:lnTo>
                    <a:pt x="138" y="173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9"/>
                  </a:lnTo>
                  <a:lnTo>
                    <a:pt x="132" y="193"/>
                  </a:lnTo>
                  <a:lnTo>
                    <a:pt x="128" y="196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08" y="205"/>
                  </a:lnTo>
                  <a:lnTo>
                    <a:pt x="94" y="208"/>
                  </a:lnTo>
                  <a:lnTo>
                    <a:pt x="80" y="208"/>
                  </a:lnTo>
                  <a:lnTo>
                    <a:pt x="70" y="207"/>
                  </a:lnTo>
                  <a:lnTo>
                    <a:pt x="59" y="202"/>
                  </a:lnTo>
                  <a:lnTo>
                    <a:pt x="51" y="198"/>
                  </a:lnTo>
                  <a:lnTo>
                    <a:pt x="44" y="193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29" y="175"/>
                  </a:lnTo>
                  <a:lnTo>
                    <a:pt x="21" y="161"/>
                  </a:lnTo>
                  <a:lnTo>
                    <a:pt x="15" y="146"/>
                  </a:lnTo>
                  <a:lnTo>
                    <a:pt x="12" y="131"/>
                  </a:lnTo>
                  <a:lnTo>
                    <a:pt x="10" y="115"/>
                  </a:lnTo>
                  <a:lnTo>
                    <a:pt x="12" y="100"/>
                  </a:lnTo>
                  <a:lnTo>
                    <a:pt x="15" y="85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30" y="59"/>
                  </a:lnTo>
                  <a:lnTo>
                    <a:pt x="41" y="50"/>
                  </a:lnTo>
                  <a:lnTo>
                    <a:pt x="53" y="42"/>
                  </a:lnTo>
                  <a:lnTo>
                    <a:pt x="67" y="38"/>
                  </a:lnTo>
                  <a:lnTo>
                    <a:pt x="83" y="35"/>
                  </a:lnTo>
                  <a:lnTo>
                    <a:pt x="102" y="33"/>
                  </a:lnTo>
                  <a:lnTo>
                    <a:pt x="120" y="35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57" y="42"/>
                  </a:lnTo>
                  <a:lnTo>
                    <a:pt x="170" y="48"/>
                  </a:lnTo>
                  <a:lnTo>
                    <a:pt x="182" y="54"/>
                  </a:lnTo>
                  <a:lnTo>
                    <a:pt x="193" y="62"/>
                  </a:lnTo>
                  <a:lnTo>
                    <a:pt x="202" y="70"/>
                  </a:lnTo>
                  <a:lnTo>
                    <a:pt x="211" y="77"/>
                  </a:lnTo>
                  <a:lnTo>
                    <a:pt x="219" y="88"/>
                  </a:lnTo>
                  <a:lnTo>
                    <a:pt x="224" y="97"/>
                  </a:lnTo>
                  <a:lnTo>
                    <a:pt x="230" y="108"/>
                  </a:lnTo>
                  <a:lnTo>
                    <a:pt x="233" y="118"/>
                  </a:lnTo>
                  <a:lnTo>
                    <a:pt x="236" y="129"/>
                  </a:lnTo>
                  <a:lnTo>
                    <a:pt x="237" y="141"/>
                  </a:lnTo>
                  <a:lnTo>
                    <a:pt x="239" y="152"/>
                  </a:lnTo>
                  <a:lnTo>
                    <a:pt x="239" y="16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1" y="202"/>
                  </a:lnTo>
                  <a:lnTo>
                    <a:pt x="227" y="216"/>
                  </a:lnTo>
                  <a:lnTo>
                    <a:pt x="221" y="230"/>
                  </a:lnTo>
                  <a:lnTo>
                    <a:pt x="213" y="242"/>
                  </a:lnTo>
                  <a:lnTo>
                    <a:pt x="204" y="254"/>
                  </a:lnTo>
                  <a:lnTo>
                    <a:pt x="193" y="266"/>
                  </a:lnTo>
                  <a:lnTo>
                    <a:pt x="182" y="277"/>
                  </a:lnTo>
                  <a:lnTo>
                    <a:pt x="170" y="288"/>
                  </a:lnTo>
                  <a:lnTo>
                    <a:pt x="157" y="295"/>
                  </a:lnTo>
                  <a:lnTo>
                    <a:pt x="143" y="303"/>
                  </a:lnTo>
                  <a:lnTo>
                    <a:pt x="128" y="309"/>
                  </a:lnTo>
                  <a:lnTo>
                    <a:pt x="111" y="314"/>
                  </a:lnTo>
                  <a:lnTo>
                    <a:pt x="94" y="317"/>
                  </a:lnTo>
                  <a:lnTo>
                    <a:pt x="76" y="317"/>
                  </a:lnTo>
                  <a:lnTo>
                    <a:pt x="58" y="317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24" y="309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5" y="327"/>
                  </a:lnTo>
                  <a:lnTo>
                    <a:pt x="19" y="344"/>
                  </a:lnTo>
                  <a:lnTo>
                    <a:pt x="27" y="368"/>
                  </a:lnTo>
                  <a:lnTo>
                    <a:pt x="27" y="368"/>
                  </a:lnTo>
                  <a:lnTo>
                    <a:pt x="50" y="370"/>
                  </a:lnTo>
                  <a:lnTo>
                    <a:pt x="73" y="370"/>
                  </a:lnTo>
                  <a:lnTo>
                    <a:pt x="97" y="367"/>
                  </a:lnTo>
                  <a:lnTo>
                    <a:pt x="122" y="359"/>
                  </a:lnTo>
                  <a:lnTo>
                    <a:pt x="122" y="359"/>
                  </a:lnTo>
                  <a:lnTo>
                    <a:pt x="138" y="353"/>
                  </a:lnTo>
                  <a:lnTo>
                    <a:pt x="154" y="347"/>
                  </a:lnTo>
                  <a:lnTo>
                    <a:pt x="169" y="338"/>
                  </a:lnTo>
                  <a:lnTo>
                    <a:pt x="182" y="329"/>
                  </a:lnTo>
                  <a:lnTo>
                    <a:pt x="196" y="320"/>
                  </a:lnTo>
                  <a:lnTo>
                    <a:pt x="208" y="307"/>
                  </a:lnTo>
                  <a:lnTo>
                    <a:pt x="219" y="297"/>
                  </a:lnTo>
                  <a:lnTo>
                    <a:pt x="230" y="285"/>
                  </a:lnTo>
                  <a:lnTo>
                    <a:pt x="239" y="271"/>
                  </a:lnTo>
                  <a:lnTo>
                    <a:pt x="246" y="257"/>
                  </a:lnTo>
                  <a:lnTo>
                    <a:pt x="254" y="243"/>
                  </a:lnTo>
                  <a:lnTo>
                    <a:pt x="260" y="228"/>
                  </a:lnTo>
                  <a:lnTo>
                    <a:pt x="265" y="213"/>
                  </a:lnTo>
                  <a:lnTo>
                    <a:pt x="268" y="198"/>
                  </a:lnTo>
                  <a:lnTo>
                    <a:pt x="269" y="182"/>
                  </a:lnTo>
                  <a:lnTo>
                    <a:pt x="269" y="166"/>
                  </a:lnTo>
                  <a:lnTo>
                    <a:pt x="269" y="166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7717989" y="4432844"/>
              <a:ext cx="230010" cy="530204"/>
            </a:xfrm>
            <a:custGeom>
              <a:avLst/>
              <a:gdLst/>
              <a:ahLst/>
              <a:cxnLst/>
              <a:rect l="0" t="0" r="0" b="0"/>
              <a:pathLst>
                <a:path w="145" h="334" extrusionOk="0">
                  <a:moveTo>
                    <a:pt x="43" y="250"/>
                  </a:moveTo>
                  <a:lnTo>
                    <a:pt x="43" y="250"/>
                  </a:lnTo>
                  <a:lnTo>
                    <a:pt x="37" y="227"/>
                  </a:lnTo>
                  <a:lnTo>
                    <a:pt x="32" y="206"/>
                  </a:lnTo>
                  <a:lnTo>
                    <a:pt x="32" y="183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8" y="148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5"/>
                  </a:lnTo>
                  <a:lnTo>
                    <a:pt x="76" y="9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28" y="34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3"/>
                  </a:lnTo>
                  <a:lnTo>
                    <a:pt x="143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4" y="0"/>
                  </a:lnTo>
                  <a:lnTo>
                    <a:pt x="128" y="5"/>
                  </a:lnTo>
                  <a:lnTo>
                    <a:pt x="119" y="10"/>
                  </a:lnTo>
                  <a:lnTo>
                    <a:pt x="110" y="19"/>
                  </a:lnTo>
                  <a:lnTo>
                    <a:pt x="87" y="38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44" y="106"/>
                  </a:lnTo>
                  <a:lnTo>
                    <a:pt x="26" y="150"/>
                  </a:lnTo>
                  <a:lnTo>
                    <a:pt x="11" y="19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5" y="264"/>
                  </a:lnTo>
                  <a:lnTo>
                    <a:pt x="11" y="287"/>
                  </a:lnTo>
                  <a:lnTo>
                    <a:pt x="20" y="311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5" y="291"/>
                  </a:lnTo>
                  <a:lnTo>
                    <a:pt x="43" y="250"/>
                  </a:lnTo>
                  <a:lnTo>
                    <a:pt x="43" y="250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8193285" y="4163696"/>
              <a:ext cx="28750" cy="35470"/>
            </a:xfrm>
            <a:custGeom>
              <a:avLst/>
              <a:gdLst/>
              <a:ahLst/>
              <a:cxnLst/>
              <a:rect l="0" t="0" r="0" b="0"/>
              <a:pathLst>
                <a:path w="19" h="23" extrusionOk="0">
                  <a:moveTo>
                    <a:pt x="19" y="0"/>
                  </a:moveTo>
                  <a:lnTo>
                    <a:pt x="19" y="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78C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7783728" y="4214762"/>
              <a:ext cx="369933" cy="827044"/>
            </a:xfrm>
            <a:custGeom>
              <a:avLst/>
              <a:gdLst/>
              <a:ahLst/>
              <a:cxnLst/>
              <a:rect l="0" t="0" r="0" b="0"/>
              <a:pathLst>
                <a:path w="234" h="521" extrusionOk="0">
                  <a:moveTo>
                    <a:pt x="68" y="198"/>
                  </a:moveTo>
                  <a:lnTo>
                    <a:pt x="68" y="198"/>
                  </a:lnTo>
                  <a:lnTo>
                    <a:pt x="47" y="241"/>
                  </a:lnTo>
                  <a:lnTo>
                    <a:pt x="38" y="262"/>
                  </a:lnTo>
                  <a:lnTo>
                    <a:pt x="29" y="285"/>
                  </a:lnTo>
                  <a:lnTo>
                    <a:pt x="19" y="310"/>
                  </a:lnTo>
                  <a:lnTo>
                    <a:pt x="12" y="335"/>
                  </a:lnTo>
                  <a:lnTo>
                    <a:pt x="6" y="360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6" y="412"/>
                  </a:lnTo>
                  <a:lnTo>
                    <a:pt x="15" y="433"/>
                  </a:lnTo>
                  <a:lnTo>
                    <a:pt x="27" y="453"/>
                  </a:lnTo>
                  <a:lnTo>
                    <a:pt x="39" y="471"/>
                  </a:lnTo>
                  <a:lnTo>
                    <a:pt x="54" y="486"/>
                  </a:lnTo>
                  <a:lnTo>
                    <a:pt x="71" y="502"/>
                  </a:lnTo>
                  <a:lnTo>
                    <a:pt x="90" y="512"/>
                  </a:lnTo>
                  <a:lnTo>
                    <a:pt x="109" y="521"/>
                  </a:lnTo>
                  <a:lnTo>
                    <a:pt x="109" y="521"/>
                  </a:lnTo>
                  <a:lnTo>
                    <a:pt x="103" y="480"/>
                  </a:lnTo>
                  <a:lnTo>
                    <a:pt x="100" y="457"/>
                  </a:lnTo>
                  <a:lnTo>
                    <a:pt x="99" y="431"/>
                  </a:lnTo>
                  <a:lnTo>
                    <a:pt x="99" y="431"/>
                  </a:lnTo>
                  <a:lnTo>
                    <a:pt x="88" y="419"/>
                  </a:lnTo>
                  <a:lnTo>
                    <a:pt x="77" y="406"/>
                  </a:lnTo>
                  <a:lnTo>
                    <a:pt x="71" y="389"/>
                  </a:lnTo>
                  <a:lnTo>
                    <a:pt x="67" y="372"/>
                  </a:lnTo>
                  <a:lnTo>
                    <a:pt x="67" y="372"/>
                  </a:lnTo>
                  <a:lnTo>
                    <a:pt x="64" y="352"/>
                  </a:lnTo>
                  <a:lnTo>
                    <a:pt x="64" y="332"/>
                  </a:lnTo>
                  <a:lnTo>
                    <a:pt x="67" y="316"/>
                  </a:lnTo>
                  <a:lnTo>
                    <a:pt x="71" y="299"/>
                  </a:lnTo>
                  <a:lnTo>
                    <a:pt x="77" y="284"/>
                  </a:lnTo>
                  <a:lnTo>
                    <a:pt x="86" y="268"/>
                  </a:lnTo>
                  <a:lnTo>
                    <a:pt x="99" y="25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32" y="211"/>
                  </a:lnTo>
                  <a:lnTo>
                    <a:pt x="143" y="185"/>
                  </a:lnTo>
                  <a:lnTo>
                    <a:pt x="154" y="157"/>
                  </a:lnTo>
                  <a:lnTo>
                    <a:pt x="166" y="131"/>
                  </a:lnTo>
                  <a:lnTo>
                    <a:pt x="181" y="104"/>
                  </a:lnTo>
                  <a:lnTo>
                    <a:pt x="196" y="76"/>
                  </a:lnTo>
                  <a:lnTo>
                    <a:pt x="214" y="49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5" y="25"/>
                  </a:lnTo>
                  <a:lnTo>
                    <a:pt x="172" y="58"/>
                  </a:lnTo>
                  <a:lnTo>
                    <a:pt x="155" y="76"/>
                  </a:lnTo>
                  <a:lnTo>
                    <a:pt x="137" y="98"/>
                  </a:lnTo>
                  <a:lnTo>
                    <a:pt x="120" y="121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51"/>
                  </a:lnTo>
                  <a:lnTo>
                    <a:pt x="100" y="159"/>
                  </a:lnTo>
                  <a:lnTo>
                    <a:pt x="97" y="165"/>
                  </a:lnTo>
                  <a:lnTo>
                    <a:pt x="93" y="171"/>
                  </a:lnTo>
                  <a:lnTo>
                    <a:pt x="82" y="185"/>
                  </a:lnTo>
                  <a:lnTo>
                    <a:pt x="68" y="198"/>
                  </a:lnTo>
                  <a:lnTo>
                    <a:pt x="68" y="198"/>
                  </a:lnTo>
                  <a:close/>
                </a:path>
              </a:pathLst>
            </a:custGeom>
            <a:solidFill>
              <a:srgbClr val="F578C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7765642" y="4963187"/>
              <a:ext cx="224259" cy="201626"/>
            </a:xfrm>
            <a:custGeom>
              <a:avLst/>
              <a:gdLst/>
              <a:ahLst/>
              <a:cxnLst/>
              <a:rect l="0" t="0" r="0" b="0"/>
              <a:pathLst>
                <a:path w="141" h="127" extrusionOk="0">
                  <a:moveTo>
                    <a:pt x="2" y="0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0" y="61"/>
                  </a:lnTo>
                  <a:lnTo>
                    <a:pt x="2" y="93"/>
                  </a:lnTo>
                  <a:lnTo>
                    <a:pt x="5" y="127"/>
                  </a:lnTo>
                  <a:lnTo>
                    <a:pt x="141" y="119"/>
                  </a:lnTo>
                  <a:lnTo>
                    <a:pt x="141" y="119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22" y="110"/>
                  </a:lnTo>
                  <a:lnTo>
                    <a:pt x="107" y="105"/>
                  </a:lnTo>
                  <a:lnTo>
                    <a:pt x="92" y="98"/>
                  </a:lnTo>
                  <a:lnTo>
                    <a:pt x="78" y="90"/>
                  </a:lnTo>
                  <a:lnTo>
                    <a:pt x="64" y="81"/>
                  </a:lnTo>
                  <a:lnTo>
                    <a:pt x="51" y="70"/>
                  </a:lnTo>
                  <a:lnTo>
                    <a:pt x="39" y="56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14" y="2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8C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7887567" y="4442380"/>
              <a:ext cx="53668" cy="84012"/>
            </a:xfrm>
            <a:custGeom>
              <a:avLst/>
              <a:gdLst/>
              <a:ahLst/>
              <a:cxnLst/>
              <a:rect l="0" t="0" r="0" b="0"/>
              <a:pathLst>
                <a:path w="34" h="53" extrusionOk="0">
                  <a:moveTo>
                    <a:pt x="34" y="0"/>
                  </a:moveTo>
                  <a:lnTo>
                    <a:pt x="34" y="0"/>
                  </a:lnTo>
                  <a:lnTo>
                    <a:pt x="17" y="2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4" y="40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32" y="14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E4F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66" name="Shape 366"/>
            <p:cNvSpPr/>
            <p:nvPr/>
          </p:nvSpPr>
          <p:spPr>
            <a:xfrm>
              <a:off x="8156953" y="4185103"/>
              <a:ext cx="36418" cy="59740"/>
            </a:xfrm>
            <a:custGeom>
              <a:avLst/>
              <a:gdLst/>
              <a:ahLst/>
              <a:cxnLst/>
              <a:rect l="0" t="0" r="0" b="0"/>
              <a:pathLst>
                <a:path w="24" h="38" extrusionOk="0">
                  <a:moveTo>
                    <a:pt x="23" y="9"/>
                  </a:moveTo>
                  <a:lnTo>
                    <a:pt x="23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FE4F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7764902" y="4822362"/>
              <a:ext cx="218510" cy="315508"/>
            </a:xfrm>
            <a:custGeom>
              <a:avLst/>
              <a:gdLst/>
              <a:ahLst/>
              <a:cxnLst/>
              <a:rect l="0" t="0" r="0" b="0"/>
              <a:pathLst>
                <a:path w="137" h="198" extrusionOk="0">
                  <a:moveTo>
                    <a:pt x="11" y="2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" y="4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10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37" y="140"/>
                  </a:lnTo>
                  <a:lnTo>
                    <a:pt x="49" y="154"/>
                  </a:lnTo>
                  <a:lnTo>
                    <a:pt x="62" y="165"/>
                  </a:lnTo>
                  <a:lnTo>
                    <a:pt x="76" y="174"/>
                  </a:lnTo>
                  <a:lnTo>
                    <a:pt x="90" y="182"/>
                  </a:lnTo>
                  <a:lnTo>
                    <a:pt x="105" y="189"/>
                  </a:lnTo>
                  <a:lnTo>
                    <a:pt x="120" y="194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29" y="174"/>
                  </a:lnTo>
                  <a:lnTo>
                    <a:pt x="125" y="157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01" y="125"/>
                  </a:lnTo>
                  <a:lnTo>
                    <a:pt x="82" y="115"/>
                  </a:lnTo>
                  <a:lnTo>
                    <a:pt x="65" y="99"/>
                  </a:lnTo>
                  <a:lnTo>
                    <a:pt x="50" y="84"/>
                  </a:lnTo>
                  <a:lnTo>
                    <a:pt x="38" y="66"/>
                  </a:lnTo>
                  <a:lnTo>
                    <a:pt x="26" y="46"/>
                  </a:lnTo>
                  <a:lnTo>
                    <a:pt x="17" y="25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E4F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7883467" y="4587560"/>
              <a:ext cx="95837" cy="309908"/>
            </a:xfrm>
            <a:custGeom>
              <a:avLst/>
              <a:gdLst/>
              <a:ahLst/>
              <a:cxnLst/>
              <a:rect l="0" t="0" r="0" b="0"/>
              <a:pathLst>
                <a:path w="61" h="195" extrusionOk="0">
                  <a:moveTo>
                    <a:pt x="3" y="136"/>
                  </a:moveTo>
                  <a:lnTo>
                    <a:pt x="3" y="136"/>
                  </a:lnTo>
                  <a:lnTo>
                    <a:pt x="7" y="153"/>
                  </a:lnTo>
                  <a:lnTo>
                    <a:pt x="13" y="170"/>
                  </a:lnTo>
                  <a:lnTo>
                    <a:pt x="24" y="183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51"/>
                  </a:lnTo>
                  <a:lnTo>
                    <a:pt x="36" y="128"/>
                  </a:lnTo>
                  <a:lnTo>
                    <a:pt x="39" y="104"/>
                  </a:lnTo>
                  <a:lnTo>
                    <a:pt x="42" y="80"/>
                  </a:lnTo>
                  <a:lnTo>
                    <a:pt x="47" y="54"/>
                  </a:lnTo>
                  <a:lnTo>
                    <a:pt x="53" y="28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5" y="20"/>
                  </a:lnTo>
                  <a:lnTo>
                    <a:pt x="22" y="32"/>
                  </a:lnTo>
                  <a:lnTo>
                    <a:pt x="13" y="48"/>
                  </a:lnTo>
                  <a:lnTo>
                    <a:pt x="7" y="63"/>
                  </a:lnTo>
                  <a:lnTo>
                    <a:pt x="3" y="80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3" y="136"/>
                  </a:lnTo>
                  <a:lnTo>
                    <a:pt x="3" y="136"/>
                  </a:lnTo>
                  <a:close/>
                </a:path>
              </a:pathLst>
            </a:custGeom>
            <a:solidFill>
              <a:srgbClr val="FFE4F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8513989" y="4424175"/>
              <a:ext cx="153340" cy="515268"/>
            </a:xfrm>
            <a:custGeom>
              <a:avLst/>
              <a:gdLst/>
              <a:ahLst/>
              <a:cxnLst/>
              <a:rect l="0" t="0" r="0" b="0"/>
              <a:pathLst>
                <a:path w="97" h="324" extrusionOk="0">
                  <a:moveTo>
                    <a:pt x="41" y="183"/>
                  </a:moveTo>
                  <a:lnTo>
                    <a:pt x="41" y="183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35" y="161"/>
                  </a:lnTo>
                  <a:lnTo>
                    <a:pt x="32" y="142"/>
                  </a:lnTo>
                  <a:lnTo>
                    <a:pt x="32" y="120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6" y="90"/>
                  </a:lnTo>
                  <a:lnTo>
                    <a:pt x="41" y="81"/>
                  </a:lnTo>
                  <a:lnTo>
                    <a:pt x="45" y="71"/>
                  </a:lnTo>
                  <a:lnTo>
                    <a:pt x="52" y="62"/>
                  </a:lnTo>
                  <a:lnTo>
                    <a:pt x="67" y="46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39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2" y="74"/>
                  </a:lnTo>
                  <a:lnTo>
                    <a:pt x="7" y="88"/>
                  </a:lnTo>
                  <a:lnTo>
                    <a:pt x="4" y="102"/>
                  </a:lnTo>
                  <a:lnTo>
                    <a:pt x="1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3" y="175"/>
                  </a:lnTo>
                  <a:lnTo>
                    <a:pt x="6" y="190"/>
                  </a:lnTo>
                  <a:lnTo>
                    <a:pt x="9" y="206"/>
                  </a:lnTo>
                  <a:lnTo>
                    <a:pt x="15" y="221"/>
                  </a:lnTo>
                  <a:lnTo>
                    <a:pt x="21" y="236"/>
                  </a:lnTo>
                  <a:lnTo>
                    <a:pt x="27" y="251"/>
                  </a:lnTo>
                  <a:lnTo>
                    <a:pt x="36" y="266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67" y="312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87" y="268"/>
                  </a:lnTo>
                  <a:lnTo>
                    <a:pt x="77" y="257"/>
                  </a:lnTo>
                  <a:lnTo>
                    <a:pt x="70" y="247"/>
                  </a:lnTo>
                  <a:lnTo>
                    <a:pt x="62" y="236"/>
                  </a:lnTo>
                  <a:lnTo>
                    <a:pt x="56" y="224"/>
                  </a:lnTo>
                  <a:lnTo>
                    <a:pt x="50" y="210"/>
                  </a:lnTo>
                  <a:lnTo>
                    <a:pt x="45" y="196"/>
                  </a:lnTo>
                  <a:lnTo>
                    <a:pt x="41" y="183"/>
                  </a:lnTo>
                  <a:lnTo>
                    <a:pt x="41" y="183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>
              <a:off x="8673403" y="4581251"/>
              <a:ext cx="34501" cy="166156"/>
            </a:xfrm>
            <a:custGeom>
              <a:avLst/>
              <a:gdLst/>
              <a:ahLst/>
              <a:cxnLst/>
              <a:rect l="0" t="0" r="0" b="0"/>
              <a:pathLst>
                <a:path w="22" h="104" extrusionOk="0">
                  <a:moveTo>
                    <a:pt x="6" y="0"/>
                  </a:moveTo>
                  <a:lnTo>
                    <a:pt x="6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6" y="3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71" name="Shape 371"/>
            <p:cNvSpPr/>
            <p:nvPr/>
          </p:nvSpPr>
          <p:spPr>
            <a:xfrm>
              <a:off x="8365699" y="5323816"/>
              <a:ext cx="67086" cy="69075"/>
            </a:xfrm>
            <a:custGeom>
              <a:avLst/>
              <a:gdLst/>
              <a:ahLst/>
              <a:cxnLst/>
              <a:rect l="0" t="0" r="0" b="0"/>
              <a:pathLst>
                <a:path w="43" h="44" extrusionOk="0">
                  <a:moveTo>
                    <a:pt x="5" y="37"/>
                  </a:moveTo>
                  <a:lnTo>
                    <a:pt x="5" y="3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2" y="2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8188577" y="5138364"/>
              <a:ext cx="360351" cy="377115"/>
            </a:xfrm>
            <a:custGeom>
              <a:avLst/>
              <a:gdLst/>
              <a:ahLst/>
              <a:cxnLst/>
              <a:rect l="0" t="0" r="0" b="0"/>
              <a:pathLst>
                <a:path w="228" h="238" extrusionOk="0">
                  <a:moveTo>
                    <a:pt x="71" y="99"/>
                  </a:moveTo>
                  <a:lnTo>
                    <a:pt x="71" y="99"/>
                  </a:lnTo>
                  <a:lnTo>
                    <a:pt x="85" y="84"/>
                  </a:lnTo>
                  <a:lnTo>
                    <a:pt x="99" y="71"/>
                  </a:lnTo>
                  <a:lnTo>
                    <a:pt x="114" y="61"/>
                  </a:lnTo>
                  <a:lnTo>
                    <a:pt x="131" y="52"/>
                  </a:lnTo>
                  <a:lnTo>
                    <a:pt x="149" y="46"/>
                  </a:lnTo>
                  <a:lnTo>
                    <a:pt x="169" y="39"/>
                  </a:lnTo>
                  <a:lnTo>
                    <a:pt x="187" y="38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07" y="0"/>
                  </a:lnTo>
                  <a:lnTo>
                    <a:pt x="182" y="0"/>
                  </a:lnTo>
                  <a:lnTo>
                    <a:pt x="158" y="1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18" y="9"/>
                  </a:lnTo>
                  <a:lnTo>
                    <a:pt x="106" y="12"/>
                  </a:lnTo>
                  <a:lnTo>
                    <a:pt x="94" y="17"/>
                  </a:lnTo>
                  <a:lnTo>
                    <a:pt x="83" y="23"/>
                  </a:lnTo>
                  <a:lnTo>
                    <a:pt x="73" y="29"/>
                  </a:lnTo>
                  <a:lnTo>
                    <a:pt x="62" y="36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35" y="64"/>
                  </a:lnTo>
                  <a:lnTo>
                    <a:pt x="29" y="75"/>
                  </a:lnTo>
                  <a:lnTo>
                    <a:pt x="21" y="85"/>
                  </a:lnTo>
                  <a:lnTo>
                    <a:pt x="16" y="97"/>
                  </a:lnTo>
                  <a:lnTo>
                    <a:pt x="10" y="110"/>
                  </a:lnTo>
                  <a:lnTo>
                    <a:pt x="7" y="122"/>
                  </a:lnTo>
                  <a:lnTo>
                    <a:pt x="4" y="135"/>
                  </a:lnTo>
                  <a:lnTo>
                    <a:pt x="1" y="149"/>
                  </a:lnTo>
                  <a:lnTo>
                    <a:pt x="1" y="149"/>
                  </a:lnTo>
                  <a:lnTo>
                    <a:pt x="0" y="172"/>
                  </a:lnTo>
                  <a:lnTo>
                    <a:pt x="1" y="195"/>
                  </a:lnTo>
                  <a:lnTo>
                    <a:pt x="4" y="216"/>
                  </a:lnTo>
                  <a:lnTo>
                    <a:pt x="9" y="238"/>
                  </a:lnTo>
                  <a:lnTo>
                    <a:pt x="9" y="238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1" y="203"/>
                  </a:lnTo>
                  <a:lnTo>
                    <a:pt x="39" y="187"/>
                  </a:lnTo>
                  <a:lnTo>
                    <a:pt x="41" y="174"/>
                  </a:lnTo>
                  <a:lnTo>
                    <a:pt x="44" y="158"/>
                  </a:lnTo>
                  <a:lnTo>
                    <a:pt x="48" y="143"/>
                  </a:lnTo>
                  <a:lnTo>
                    <a:pt x="54" y="128"/>
                  </a:lnTo>
                  <a:lnTo>
                    <a:pt x="62" y="114"/>
                  </a:lnTo>
                  <a:lnTo>
                    <a:pt x="71" y="99"/>
                  </a:lnTo>
                  <a:lnTo>
                    <a:pt x="71" y="99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8130592" y="5513494"/>
              <a:ext cx="84337" cy="39205"/>
            </a:xfrm>
            <a:custGeom>
              <a:avLst/>
              <a:gdLst/>
              <a:ahLst/>
              <a:cxnLst/>
              <a:rect l="0" t="0" r="0" b="0"/>
              <a:pathLst>
                <a:path w="53" h="25" extrusionOk="0">
                  <a:moveTo>
                    <a:pt x="0" y="24"/>
                  </a:moveTo>
                  <a:lnTo>
                    <a:pt x="0" y="24"/>
                  </a:lnTo>
                  <a:lnTo>
                    <a:pt x="27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49" y="1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3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400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8425889" y="5191826"/>
              <a:ext cx="256846" cy="192292"/>
            </a:xfrm>
            <a:custGeom>
              <a:avLst/>
              <a:gdLst/>
              <a:ahLst/>
              <a:cxnLst/>
              <a:rect l="0" t="0" r="0" b="0"/>
              <a:pathLst>
                <a:path w="161" h="121" extrusionOk="0">
                  <a:moveTo>
                    <a:pt x="151" y="26"/>
                  </a:moveTo>
                  <a:lnTo>
                    <a:pt x="151" y="26"/>
                  </a:lnTo>
                  <a:lnTo>
                    <a:pt x="137" y="20"/>
                  </a:lnTo>
                  <a:lnTo>
                    <a:pt x="122" y="14"/>
                  </a:lnTo>
                  <a:lnTo>
                    <a:pt x="107" y="11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73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29" y="4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72"/>
                  </a:lnTo>
                  <a:lnTo>
                    <a:pt x="26" y="69"/>
                  </a:lnTo>
                  <a:lnTo>
                    <a:pt x="36" y="67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67" y="67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99" y="78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07" y="106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114" y="95"/>
                  </a:lnTo>
                  <a:lnTo>
                    <a:pt x="132" y="66"/>
                  </a:lnTo>
                  <a:lnTo>
                    <a:pt x="148" y="34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1" y="26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C400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>
              <a:off x="8553478" y="4940621"/>
              <a:ext cx="176341" cy="248300"/>
            </a:xfrm>
            <a:custGeom>
              <a:avLst/>
              <a:gdLst/>
              <a:ahLst/>
              <a:cxnLst/>
              <a:rect l="0" t="0" r="0" b="0"/>
              <a:pathLst>
                <a:path w="111" h="157" extrusionOk="0">
                  <a:moveTo>
                    <a:pt x="85" y="157"/>
                  </a:moveTo>
                  <a:lnTo>
                    <a:pt x="85" y="157"/>
                  </a:lnTo>
                  <a:lnTo>
                    <a:pt x="93" y="138"/>
                  </a:lnTo>
                  <a:lnTo>
                    <a:pt x="98" y="116"/>
                  </a:lnTo>
                  <a:lnTo>
                    <a:pt x="102" y="93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98" y="25"/>
                  </a:lnTo>
                  <a:lnTo>
                    <a:pt x="84" y="19"/>
                  </a:lnTo>
                  <a:lnTo>
                    <a:pt x="72" y="1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32"/>
                  </a:lnTo>
                  <a:lnTo>
                    <a:pt x="34" y="63"/>
                  </a:lnTo>
                  <a:lnTo>
                    <a:pt x="18" y="9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4" y="133"/>
                  </a:lnTo>
                  <a:lnTo>
                    <a:pt x="46" y="139"/>
                  </a:lnTo>
                  <a:lnTo>
                    <a:pt x="67" y="148"/>
                  </a:lnTo>
                  <a:lnTo>
                    <a:pt x="8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C400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>
              <a:off x="8251845" y="5391100"/>
              <a:ext cx="130339" cy="162421"/>
            </a:xfrm>
            <a:custGeom>
              <a:avLst/>
              <a:gdLst/>
              <a:ahLst/>
              <a:cxnLst/>
              <a:rect l="0" t="0" r="0" b="0"/>
              <a:pathLst>
                <a:path w="82" h="102" extrusionOk="0">
                  <a:moveTo>
                    <a:pt x="67" y="0"/>
                  </a:moveTo>
                  <a:lnTo>
                    <a:pt x="67" y="0"/>
                  </a:lnTo>
                  <a:lnTo>
                    <a:pt x="35" y="3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6" y="81"/>
                  </a:lnTo>
                  <a:lnTo>
                    <a:pt x="9" y="9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32" y="99"/>
                  </a:lnTo>
                  <a:lnTo>
                    <a:pt x="49" y="95"/>
                  </a:lnTo>
                  <a:lnTo>
                    <a:pt x="66" y="90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0" y="77"/>
                  </a:lnTo>
                  <a:lnTo>
                    <a:pt x="64" y="66"/>
                  </a:lnTo>
                  <a:lnTo>
                    <a:pt x="61" y="55"/>
                  </a:lnTo>
                  <a:lnTo>
                    <a:pt x="60" y="45"/>
                  </a:lnTo>
                  <a:lnTo>
                    <a:pt x="58" y="34"/>
                  </a:lnTo>
                  <a:lnTo>
                    <a:pt x="60" y="23"/>
                  </a:lnTo>
                  <a:lnTo>
                    <a:pt x="63" y="13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400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8402434" y="5371855"/>
              <a:ext cx="180175" cy="140017"/>
            </a:xfrm>
            <a:custGeom>
              <a:avLst/>
              <a:gdLst/>
              <a:ahLst/>
              <a:cxnLst/>
              <a:rect l="0" t="0" r="0" b="0"/>
              <a:pathLst>
                <a:path w="114" h="88" extrusionOk="0">
                  <a:moveTo>
                    <a:pt x="43" y="3"/>
                  </a:moveTo>
                  <a:lnTo>
                    <a:pt x="43" y="3"/>
                  </a:lnTo>
                  <a:lnTo>
                    <a:pt x="37" y="6"/>
                  </a:lnTo>
                  <a:lnTo>
                    <a:pt x="29" y="10"/>
                  </a:lnTo>
                  <a:lnTo>
                    <a:pt x="21" y="15"/>
                  </a:lnTo>
                  <a:lnTo>
                    <a:pt x="15" y="21"/>
                  </a:lnTo>
                  <a:lnTo>
                    <a:pt x="9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5" y="82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40" y="73"/>
                  </a:lnTo>
                  <a:lnTo>
                    <a:pt x="66" y="54"/>
                  </a:lnTo>
                  <a:lnTo>
                    <a:pt x="91" y="33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98" y="3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52" y="1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C400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>
              <a:off x="8672175" y="4750087"/>
              <a:ext cx="59418" cy="154954"/>
            </a:xfrm>
            <a:custGeom>
              <a:avLst/>
              <a:gdLst/>
              <a:ahLst/>
              <a:cxnLst/>
              <a:rect l="0" t="0" r="0" b="0"/>
              <a:pathLst>
                <a:path w="37" h="98" extrusionOk="0">
                  <a:moveTo>
                    <a:pt x="32" y="15"/>
                  </a:moveTo>
                  <a:lnTo>
                    <a:pt x="32" y="15"/>
                  </a:lnTo>
                  <a:lnTo>
                    <a:pt x="25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7" y="87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5" y="56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C400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8640614" y="4863351"/>
              <a:ext cx="86255" cy="123215"/>
            </a:xfrm>
            <a:custGeom>
              <a:avLst/>
              <a:gdLst/>
              <a:ahLst/>
              <a:cxnLst/>
              <a:rect l="0" t="0" r="0" b="0"/>
              <a:pathLst>
                <a:path w="54" h="78" extrusionOk="0">
                  <a:moveTo>
                    <a:pt x="52" y="72"/>
                  </a:moveTo>
                  <a:lnTo>
                    <a:pt x="52" y="72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34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3" y="57"/>
                  </a:lnTo>
                  <a:lnTo>
                    <a:pt x="25" y="66"/>
                  </a:lnTo>
                  <a:lnTo>
                    <a:pt x="39" y="72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2"/>
                  </a:lnTo>
                  <a:lnTo>
                    <a:pt x="52" y="72"/>
                  </a:lnTo>
                  <a:close/>
                </a:path>
              </a:pathLst>
            </a:custGeom>
            <a:solidFill>
              <a:srgbClr val="D4AAC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8347778" y="5292542"/>
              <a:ext cx="272179" cy="229630"/>
            </a:xfrm>
            <a:custGeom>
              <a:avLst/>
              <a:gdLst/>
              <a:ahLst/>
              <a:cxnLst/>
              <a:rect l="0" t="0" r="0" b="0"/>
              <a:pathLst>
                <a:path w="171" h="145" extrusionOk="0">
                  <a:moveTo>
                    <a:pt x="130" y="3"/>
                  </a:moveTo>
                  <a:lnTo>
                    <a:pt x="130" y="3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8" y="1"/>
                  </a:lnTo>
                  <a:lnTo>
                    <a:pt x="78" y="3"/>
                  </a:lnTo>
                  <a:lnTo>
                    <a:pt x="69" y="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31" y="3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5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3" y="114"/>
                  </a:lnTo>
                  <a:lnTo>
                    <a:pt x="6" y="125"/>
                  </a:lnTo>
                  <a:lnTo>
                    <a:pt x="12" y="136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7" y="128"/>
                  </a:lnTo>
                  <a:lnTo>
                    <a:pt x="34" y="123"/>
                  </a:lnTo>
                  <a:lnTo>
                    <a:pt x="32" y="119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4" y="99"/>
                  </a:lnTo>
                  <a:lnTo>
                    <a:pt x="37" y="87"/>
                  </a:lnTo>
                  <a:lnTo>
                    <a:pt x="41" y="76"/>
                  </a:lnTo>
                  <a:lnTo>
                    <a:pt x="47" y="67"/>
                  </a:lnTo>
                  <a:lnTo>
                    <a:pt x="53" y="61"/>
                  </a:lnTo>
                  <a:lnTo>
                    <a:pt x="61" y="56"/>
                  </a:lnTo>
                  <a:lnTo>
                    <a:pt x="69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84" y="47"/>
                  </a:lnTo>
                  <a:lnTo>
                    <a:pt x="93" y="46"/>
                  </a:lnTo>
                  <a:lnTo>
                    <a:pt x="111" y="46"/>
                  </a:lnTo>
                  <a:lnTo>
                    <a:pt x="130" y="49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59" y="40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51" y="12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D4AAC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8704903" y="4701241"/>
              <a:ext cx="21084" cy="70941"/>
            </a:xfrm>
            <a:custGeom>
              <a:avLst/>
              <a:gdLst/>
              <a:ahLst/>
              <a:cxnLst/>
              <a:rect l="0" t="0" r="0" b="0"/>
              <a:pathLst>
                <a:path w="13" h="45" extrusionOk="0">
                  <a:moveTo>
                    <a:pt x="13" y="45"/>
                  </a:moveTo>
                  <a:lnTo>
                    <a:pt x="13" y="45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D4AAC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8518446" y="5140375"/>
              <a:ext cx="166757" cy="91480"/>
            </a:xfrm>
            <a:custGeom>
              <a:avLst/>
              <a:gdLst/>
              <a:ahLst/>
              <a:cxnLst/>
              <a:rect l="0" t="0" r="0" b="0"/>
              <a:pathLst>
                <a:path w="105" h="58" extrusionOk="0">
                  <a:moveTo>
                    <a:pt x="34" y="40"/>
                  </a:move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51" y="43"/>
                  </a:lnTo>
                  <a:lnTo>
                    <a:pt x="66" y="46"/>
                  </a:lnTo>
                  <a:lnTo>
                    <a:pt x="81" y="52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87" y="20"/>
                  </a:lnTo>
                  <a:lnTo>
                    <a:pt x="66" y="11"/>
                  </a:lnTo>
                  <a:lnTo>
                    <a:pt x="44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37"/>
                  </a:lnTo>
                  <a:lnTo>
                    <a:pt x="34" y="40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D4AAC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8200167" y="5482694"/>
              <a:ext cx="76669" cy="74676"/>
            </a:xfrm>
            <a:custGeom>
              <a:avLst/>
              <a:gdLst/>
              <a:ahLst/>
              <a:cxnLst/>
              <a:rect l="0" t="0" r="0" b="0"/>
              <a:pathLst>
                <a:path w="48" h="47" extrusionOk="0">
                  <a:moveTo>
                    <a:pt x="0" y="22"/>
                  </a:moveTo>
                  <a:lnTo>
                    <a:pt x="0" y="22"/>
                  </a:lnTo>
                  <a:lnTo>
                    <a:pt x="6" y="3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2" y="34"/>
                  </a:lnTo>
                  <a:lnTo>
                    <a:pt x="39" y="23"/>
                  </a:lnTo>
                  <a:lnTo>
                    <a:pt x="35" y="1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4AAC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grpSp>
        <p:nvGrpSpPr>
          <p:cNvPr id="384" name="Shape 384"/>
          <p:cNvGrpSpPr/>
          <p:nvPr/>
        </p:nvGrpSpPr>
        <p:grpSpPr>
          <a:xfrm>
            <a:off x="15" y="4286292"/>
            <a:ext cx="9142586" cy="858463"/>
            <a:chOff x="16" y="5715152"/>
            <a:chExt cx="9142586" cy="1144618"/>
          </a:xfrm>
        </p:grpSpPr>
        <p:grpSp>
          <p:nvGrpSpPr>
            <p:cNvPr id="385" name="Shape 385"/>
            <p:cNvGrpSpPr/>
            <p:nvPr/>
          </p:nvGrpSpPr>
          <p:grpSpPr>
            <a:xfrm>
              <a:off x="16" y="5715152"/>
              <a:ext cx="3498892" cy="1144618"/>
              <a:chOff x="1832222" y="5146260"/>
              <a:chExt cx="3631062" cy="1711450"/>
            </a:xfrm>
          </p:grpSpPr>
          <p:sp>
            <p:nvSpPr>
              <p:cNvPr id="386" name="Shape 386"/>
              <p:cNvSpPr/>
              <p:nvPr/>
            </p:nvSpPr>
            <p:spPr>
              <a:xfrm>
                <a:off x="1973906" y="6515894"/>
                <a:ext cx="1647" cy="2371"/>
              </a:xfrm>
              <a:custGeom>
                <a:avLst/>
                <a:gdLst/>
                <a:ahLst/>
                <a:cxnLst/>
                <a:rect l="0" t="0" r="0" b="0"/>
                <a:pathLst>
                  <a:path w="1648" h="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1832222" y="5295805"/>
                <a:ext cx="560145" cy="1561903"/>
              </a:xfrm>
              <a:custGeom>
                <a:avLst/>
                <a:gdLst/>
                <a:ahLst/>
                <a:cxnLst/>
                <a:rect l="0" t="0" r="0" b="0"/>
                <a:pathLst>
                  <a:path w="706" h="1966" extrusionOk="0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388" name="Shape 388"/>
              <p:cNvSpPr/>
              <p:nvPr/>
            </p:nvSpPr>
            <p:spPr>
              <a:xfrm>
                <a:off x="2351181" y="6715285"/>
                <a:ext cx="37891" cy="142422"/>
              </a:xfrm>
              <a:custGeom>
                <a:avLst/>
                <a:gdLst/>
                <a:ahLst/>
                <a:cxnLst/>
                <a:rect l="0" t="0" r="0" b="0"/>
                <a:pathLst>
                  <a:path w="48" h="179" extrusionOk="0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389" name="Shape 389"/>
              <p:cNvSpPr/>
              <p:nvPr/>
            </p:nvSpPr>
            <p:spPr>
              <a:xfrm>
                <a:off x="4094223" y="6746145"/>
                <a:ext cx="49424" cy="111564"/>
              </a:xfrm>
              <a:custGeom>
                <a:avLst/>
                <a:gdLst/>
                <a:ahLst/>
                <a:cxnLst/>
                <a:rect l="0" t="0" r="0" b="0"/>
                <a:pathLst>
                  <a:path w="62" h="141" extrusionOk="0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390" name="Shape 390"/>
              <p:cNvSpPr/>
              <p:nvPr/>
            </p:nvSpPr>
            <p:spPr>
              <a:xfrm>
                <a:off x="3919589" y="5191362"/>
                <a:ext cx="1543692" cy="1666346"/>
              </a:xfrm>
              <a:custGeom>
                <a:avLst/>
                <a:gdLst/>
                <a:ahLst/>
                <a:cxnLst/>
                <a:rect l="0" t="0" r="0" b="0"/>
                <a:pathLst>
                  <a:path w="1946" h="2096" extrusionOk="0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391" name="Shape 391"/>
              <p:cNvSpPr/>
              <p:nvPr/>
            </p:nvSpPr>
            <p:spPr>
              <a:xfrm>
                <a:off x="3407219" y="5442976"/>
                <a:ext cx="833628" cy="1414732"/>
              </a:xfrm>
              <a:custGeom>
                <a:avLst/>
                <a:gdLst/>
                <a:ahLst/>
                <a:cxnLst/>
                <a:rect l="0" t="0" r="0" b="0"/>
                <a:pathLst>
                  <a:path w="1052" h="1781" extrusionOk="0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392" name="Shape 392"/>
              <p:cNvSpPr/>
              <p:nvPr/>
            </p:nvSpPr>
            <p:spPr>
              <a:xfrm>
                <a:off x="4492914" y="6416198"/>
                <a:ext cx="151569" cy="441510"/>
              </a:xfrm>
              <a:custGeom>
                <a:avLst/>
                <a:gdLst/>
                <a:ahLst/>
                <a:cxnLst/>
                <a:rect l="0" t="0" r="0" b="0"/>
                <a:pathLst>
                  <a:path w="190" h="555" extrusionOk="0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393" name="Shape 393"/>
              <p:cNvSpPr/>
              <p:nvPr/>
            </p:nvSpPr>
            <p:spPr>
              <a:xfrm>
                <a:off x="4015144" y="6496905"/>
                <a:ext cx="270186" cy="360804"/>
              </a:xfrm>
              <a:custGeom>
                <a:avLst/>
                <a:gdLst/>
                <a:ahLst/>
                <a:cxnLst/>
                <a:rect l="0" t="0" r="0" b="0"/>
                <a:pathLst>
                  <a:path w="341" h="454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4191423" y="6468421"/>
                <a:ext cx="357504" cy="389289"/>
              </a:xfrm>
              <a:custGeom>
                <a:avLst/>
                <a:gdLst/>
                <a:ahLst/>
                <a:cxnLst/>
                <a:rect l="0" t="0" r="0" b="0"/>
                <a:pathLst>
                  <a:path w="449" h="490" extrusionOk="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395" name="Shape 395"/>
              <p:cNvSpPr/>
              <p:nvPr/>
            </p:nvSpPr>
            <p:spPr>
              <a:xfrm>
                <a:off x="3608214" y="6741396"/>
                <a:ext cx="36244" cy="116311"/>
              </a:xfrm>
              <a:custGeom>
                <a:avLst/>
                <a:gdLst/>
                <a:ahLst/>
                <a:cxnLst/>
                <a:rect l="0" t="0" r="0" b="0"/>
                <a:pathLst>
                  <a:path w="46" h="145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396" name="Shape 396"/>
              <p:cNvSpPr/>
              <p:nvPr/>
            </p:nvSpPr>
            <p:spPr>
              <a:xfrm>
                <a:off x="3672466" y="6814982"/>
                <a:ext cx="11531" cy="42726"/>
              </a:xfrm>
              <a:custGeom>
                <a:avLst/>
                <a:gdLst/>
                <a:ahLst/>
                <a:cxnLst/>
                <a:rect l="0" t="0" r="0" b="0"/>
                <a:pathLst>
                  <a:path w="14" h="54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397" name="Shape 397"/>
              <p:cNvSpPr/>
              <p:nvPr/>
            </p:nvSpPr>
            <p:spPr>
              <a:xfrm>
                <a:off x="4894901" y="6701045"/>
                <a:ext cx="56015" cy="156664"/>
              </a:xfrm>
              <a:custGeom>
                <a:avLst/>
                <a:gdLst/>
                <a:ahLst/>
                <a:cxnLst/>
                <a:rect l="0" t="0" r="0" b="0"/>
                <a:pathLst>
                  <a:path w="70" h="19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398" name="Shape 398"/>
              <p:cNvSpPr/>
              <p:nvPr/>
            </p:nvSpPr>
            <p:spPr>
              <a:xfrm>
                <a:off x="5179917" y="6553874"/>
                <a:ext cx="283366" cy="151918"/>
              </a:xfrm>
              <a:custGeom>
                <a:avLst/>
                <a:gdLst/>
                <a:ahLst/>
                <a:cxnLst/>
                <a:rect l="0" t="0" r="0" b="0"/>
                <a:pathLst>
                  <a:path w="357" h="18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399" name="Shape 399"/>
              <p:cNvSpPr/>
              <p:nvPr/>
            </p:nvSpPr>
            <p:spPr>
              <a:xfrm>
                <a:off x="4623066" y="6807860"/>
                <a:ext cx="46128" cy="49847"/>
              </a:xfrm>
              <a:custGeom>
                <a:avLst/>
                <a:gdLst/>
                <a:ahLst/>
                <a:cxnLst/>
                <a:rect l="0" t="0" r="0" b="0"/>
                <a:pathLst>
                  <a:path w="57" h="65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00" name="Shape 400"/>
              <p:cNvSpPr/>
              <p:nvPr/>
            </p:nvSpPr>
            <p:spPr>
              <a:xfrm>
                <a:off x="4845478" y="6836346"/>
                <a:ext cx="32949" cy="21363"/>
              </a:xfrm>
              <a:custGeom>
                <a:avLst/>
                <a:gdLst/>
                <a:ahLst/>
                <a:cxnLst/>
                <a:rect l="0" t="0" r="0" b="0"/>
                <a:pathLst>
                  <a:path w="38" h="27" extrusionOk="0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01" name="Shape 401"/>
              <p:cNvSpPr/>
              <p:nvPr/>
            </p:nvSpPr>
            <p:spPr>
              <a:xfrm>
                <a:off x="5380910" y="6788871"/>
                <a:ext cx="6590" cy="68837"/>
              </a:xfrm>
              <a:custGeom>
                <a:avLst/>
                <a:gdLst/>
                <a:ahLst/>
                <a:cxnLst/>
                <a:rect l="0" t="0" r="0" b="0"/>
                <a:pathLst>
                  <a:path w="8" h="87" extrusionOk="0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02" name="Shape 402"/>
              <p:cNvSpPr/>
              <p:nvPr/>
            </p:nvSpPr>
            <p:spPr>
              <a:xfrm>
                <a:off x="3481357" y="6819731"/>
                <a:ext cx="21416" cy="37979"/>
              </a:xfrm>
              <a:custGeom>
                <a:avLst/>
                <a:gdLst/>
                <a:ahLst/>
                <a:cxnLst/>
                <a:rect l="0" t="0" r="0" b="0"/>
                <a:pathLst>
                  <a:path w="26" h="4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03" name="Shape 403"/>
              <p:cNvSpPr/>
              <p:nvPr/>
            </p:nvSpPr>
            <p:spPr>
              <a:xfrm>
                <a:off x="2380834" y="5146260"/>
                <a:ext cx="1454729" cy="1711445"/>
              </a:xfrm>
              <a:custGeom>
                <a:avLst/>
                <a:gdLst/>
                <a:ahLst/>
                <a:cxnLst/>
                <a:rect l="0" t="0" r="0" b="0"/>
                <a:pathLst>
                  <a:path w="1831" h="2153" extrusionOk="0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04" name="Shape 404"/>
              <p:cNvSpPr/>
              <p:nvPr/>
            </p:nvSpPr>
            <p:spPr>
              <a:xfrm>
                <a:off x="5328191" y="6779377"/>
                <a:ext cx="14827" cy="78332"/>
              </a:xfrm>
              <a:custGeom>
                <a:avLst/>
                <a:gdLst/>
                <a:ahLst/>
                <a:cxnLst/>
                <a:rect l="0" t="0" r="0" b="0"/>
                <a:pathLst>
                  <a:path w="18" h="98" extrusionOk="0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05" name="Shape 405"/>
              <p:cNvSpPr/>
              <p:nvPr/>
            </p:nvSpPr>
            <p:spPr>
              <a:xfrm>
                <a:off x="4878426" y="6831596"/>
                <a:ext cx="1645" cy="4747"/>
              </a:xfrm>
              <a:custGeom>
                <a:avLst/>
                <a:gdLst/>
                <a:ahLst/>
                <a:cxnLst/>
                <a:rect l="0" t="0" r="0" b="0"/>
                <a:pathLst>
                  <a:path w="4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06" name="Shape 406"/>
              <p:cNvSpPr/>
              <p:nvPr/>
            </p:nvSpPr>
            <p:spPr>
              <a:xfrm>
                <a:off x="3847100" y="6660689"/>
                <a:ext cx="4940" cy="4747"/>
              </a:xfrm>
              <a:custGeom>
                <a:avLst/>
                <a:gdLst/>
                <a:ahLst/>
                <a:cxnLst/>
                <a:rect l="0" t="0" r="0" b="0"/>
                <a:pathLst>
                  <a:path w="5" h="5" extrusionOk="0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</p:grpSp>
        <p:grpSp>
          <p:nvGrpSpPr>
            <p:cNvPr id="407" name="Shape 407"/>
            <p:cNvGrpSpPr/>
            <p:nvPr/>
          </p:nvGrpSpPr>
          <p:grpSpPr>
            <a:xfrm>
              <a:off x="3500504" y="5715152"/>
              <a:ext cx="3498967" cy="1144618"/>
              <a:chOff x="1832282" y="5146260"/>
              <a:chExt cx="3631140" cy="1711450"/>
            </a:xfrm>
          </p:grpSpPr>
          <p:sp>
            <p:nvSpPr>
              <p:cNvPr id="408" name="Shape 408"/>
              <p:cNvSpPr/>
              <p:nvPr/>
            </p:nvSpPr>
            <p:spPr>
              <a:xfrm>
                <a:off x="1973967" y="6515894"/>
                <a:ext cx="1646" cy="2371"/>
              </a:xfrm>
              <a:custGeom>
                <a:avLst/>
                <a:gdLst/>
                <a:ahLst/>
                <a:cxnLst/>
                <a:rect l="0" t="0" r="0" b="0"/>
                <a:pathLst>
                  <a:path w="1647" h="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09" name="Shape 409"/>
              <p:cNvSpPr/>
              <p:nvPr/>
            </p:nvSpPr>
            <p:spPr>
              <a:xfrm>
                <a:off x="1832282" y="5295805"/>
                <a:ext cx="560158" cy="1561903"/>
              </a:xfrm>
              <a:custGeom>
                <a:avLst/>
                <a:gdLst/>
                <a:ahLst/>
                <a:cxnLst/>
                <a:rect l="0" t="0" r="0" b="0"/>
                <a:pathLst>
                  <a:path w="706" h="1966" extrusionOk="0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10" name="Shape 410"/>
              <p:cNvSpPr/>
              <p:nvPr/>
            </p:nvSpPr>
            <p:spPr>
              <a:xfrm>
                <a:off x="2351250" y="6715285"/>
                <a:ext cx="37892" cy="142422"/>
              </a:xfrm>
              <a:custGeom>
                <a:avLst/>
                <a:gdLst/>
                <a:ahLst/>
                <a:cxnLst/>
                <a:rect l="0" t="0" r="0" b="0"/>
                <a:pathLst>
                  <a:path w="48" h="179" extrusionOk="0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11" name="Shape 411"/>
              <p:cNvSpPr/>
              <p:nvPr/>
            </p:nvSpPr>
            <p:spPr>
              <a:xfrm>
                <a:off x="4094330" y="6746145"/>
                <a:ext cx="49424" cy="111564"/>
              </a:xfrm>
              <a:custGeom>
                <a:avLst/>
                <a:gdLst/>
                <a:ahLst/>
                <a:cxnLst/>
                <a:rect l="0" t="0" r="0" b="0"/>
                <a:pathLst>
                  <a:path w="62" h="141" extrusionOk="0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12" name="Shape 412"/>
              <p:cNvSpPr/>
              <p:nvPr/>
            </p:nvSpPr>
            <p:spPr>
              <a:xfrm>
                <a:off x="3919692" y="5191362"/>
                <a:ext cx="1543727" cy="1666346"/>
              </a:xfrm>
              <a:custGeom>
                <a:avLst/>
                <a:gdLst/>
                <a:ahLst/>
                <a:cxnLst/>
                <a:rect l="0" t="0" r="0" b="0"/>
                <a:pathLst>
                  <a:path w="1946" h="2096" extrusionOk="0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13" name="Shape 413"/>
              <p:cNvSpPr/>
              <p:nvPr/>
            </p:nvSpPr>
            <p:spPr>
              <a:xfrm>
                <a:off x="3407314" y="5442976"/>
                <a:ext cx="833646" cy="1414732"/>
              </a:xfrm>
              <a:custGeom>
                <a:avLst/>
                <a:gdLst/>
                <a:ahLst/>
                <a:cxnLst/>
                <a:rect l="0" t="0" r="0" b="0"/>
                <a:pathLst>
                  <a:path w="1052" h="1781" extrusionOk="0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14" name="Shape 414"/>
              <p:cNvSpPr/>
              <p:nvPr/>
            </p:nvSpPr>
            <p:spPr>
              <a:xfrm>
                <a:off x="4493030" y="6416198"/>
                <a:ext cx="151572" cy="441510"/>
              </a:xfrm>
              <a:custGeom>
                <a:avLst/>
                <a:gdLst/>
                <a:ahLst/>
                <a:cxnLst/>
                <a:rect l="0" t="0" r="0" b="0"/>
                <a:pathLst>
                  <a:path w="190" h="555" extrusionOk="0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15" name="Shape 415"/>
              <p:cNvSpPr/>
              <p:nvPr/>
            </p:nvSpPr>
            <p:spPr>
              <a:xfrm>
                <a:off x="4015250" y="6496905"/>
                <a:ext cx="270192" cy="360804"/>
              </a:xfrm>
              <a:custGeom>
                <a:avLst/>
                <a:gdLst/>
                <a:ahLst/>
                <a:cxnLst/>
                <a:rect l="0" t="0" r="0" b="0"/>
                <a:pathLst>
                  <a:path w="341" h="454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16" name="Shape 416"/>
              <p:cNvSpPr/>
              <p:nvPr/>
            </p:nvSpPr>
            <p:spPr>
              <a:xfrm>
                <a:off x="4191535" y="6468421"/>
                <a:ext cx="357511" cy="389289"/>
              </a:xfrm>
              <a:custGeom>
                <a:avLst/>
                <a:gdLst/>
                <a:ahLst/>
                <a:cxnLst/>
                <a:rect l="0" t="0" r="0" b="0"/>
                <a:pathLst>
                  <a:path w="449" h="490" extrusionOk="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17" name="Shape 417"/>
              <p:cNvSpPr/>
              <p:nvPr/>
            </p:nvSpPr>
            <p:spPr>
              <a:xfrm>
                <a:off x="3608312" y="6741396"/>
                <a:ext cx="36246" cy="116311"/>
              </a:xfrm>
              <a:custGeom>
                <a:avLst/>
                <a:gdLst/>
                <a:ahLst/>
                <a:cxnLst/>
                <a:rect l="0" t="0" r="0" b="0"/>
                <a:pathLst>
                  <a:path w="46" h="145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18" name="Shape 418"/>
              <p:cNvSpPr/>
              <p:nvPr/>
            </p:nvSpPr>
            <p:spPr>
              <a:xfrm>
                <a:off x="3672564" y="6814982"/>
                <a:ext cx="11531" cy="42726"/>
              </a:xfrm>
              <a:custGeom>
                <a:avLst/>
                <a:gdLst/>
                <a:ahLst/>
                <a:cxnLst/>
                <a:rect l="0" t="0" r="0" b="0"/>
                <a:pathLst>
                  <a:path w="14" h="54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19" name="Shape 419"/>
              <p:cNvSpPr/>
              <p:nvPr/>
            </p:nvSpPr>
            <p:spPr>
              <a:xfrm>
                <a:off x="4895026" y="6701045"/>
                <a:ext cx="56015" cy="156664"/>
              </a:xfrm>
              <a:custGeom>
                <a:avLst/>
                <a:gdLst/>
                <a:ahLst/>
                <a:cxnLst/>
                <a:rect l="0" t="0" r="0" b="0"/>
                <a:pathLst>
                  <a:path w="70" h="19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20" name="Shape 420"/>
              <p:cNvSpPr/>
              <p:nvPr/>
            </p:nvSpPr>
            <p:spPr>
              <a:xfrm>
                <a:off x="5180048" y="6553874"/>
                <a:ext cx="283373" cy="151918"/>
              </a:xfrm>
              <a:custGeom>
                <a:avLst/>
                <a:gdLst/>
                <a:ahLst/>
                <a:cxnLst/>
                <a:rect l="0" t="0" r="0" b="0"/>
                <a:pathLst>
                  <a:path w="357" h="18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21" name="Shape 421"/>
              <p:cNvSpPr/>
              <p:nvPr/>
            </p:nvSpPr>
            <p:spPr>
              <a:xfrm>
                <a:off x="4623185" y="6807860"/>
                <a:ext cx="46129" cy="49847"/>
              </a:xfrm>
              <a:custGeom>
                <a:avLst/>
                <a:gdLst/>
                <a:ahLst/>
                <a:cxnLst/>
                <a:rect l="0" t="0" r="0" b="0"/>
                <a:pathLst>
                  <a:path w="57" h="65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22" name="Shape 422"/>
              <p:cNvSpPr/>
              <p:nvPr/>
            </p:nvSpPr>
            <p:spPr>
              <a:xfrm>
                <a:off x="4845601" y="6836346"/>
                <a:ext cx="32949" cy="21363"/>
              </a:xfrm>
              <a:custGeom>
                <a:avLst/>
                <a:gdLst/>
                <a:ahLst/>
                <a:cxnLst/>
                <a:rect l="0" t="0" r="0" b="0"/>
                <a:pathLst>
                  <a:path w="38" h="27" extrusionOk="0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23" name="Shape 423"/>
              <p:cNvSpPr/>
              <p:nvPr/>
            </p:nvSpPr>
            <p:spPr>
              <a:xfrm>
                <a:off x="5381046" y="6788871"/>
                <a:ext cx="6590" cy="68837"/>
              </a:xfrm>
              <a:custGeom>
                <a:avLst/>
                <a:gdLst/>
                <a:ahLst/>
                <a:cxnLst/>
                <a:rect l="0" t="0" r="0" b="0"/>
                <a:pathLst>
                  <a:path w="8" h="87" extrusionOk="0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24" name="Shape 424"/>
              <p:cNvSpPr/>
              <p:nvPr/>
            </p:nvSpPr>
            <p:spPr>
              <a:xfrm>
                <a:off x="3481451" y="6819731"/>
                <a:ext cx="21417" cy="37979"/>
              </a:xfrm>
              <a:custGeom>
                <a:avLst/>
                <a:gdLst/>
                <a:ahLst/>
                <a:cxnLst/>
                <a:rect l="0" t="0" r="0" b="0"/>
                <a:pathLst>
                  <a:path w="26" h="4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25" name="Shape 425"/>
              <p:cNvSpPr/>
              <p:nvPr/>
            </p:nvSpPr>
            <p:spPr>
              <a:xfrm>
                <a:off x="2380907" y="5146260"/>
                <a:ext cx="1454760" cy="1711445"/>
              </a:xfrm>
              <a:custGeom>
                <a:avLst/>
                <a:gdLst/>
                <a:ahLst/>
                <a:cxnLst/>
                <a:rect l="0" t="0" r="0" b="0"/>
                <a:pathLst>
                  <a:path w="1831" h="2153" extrusionOk="0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26" name="Shape 426"/>
              <p:cNvSpPr/>
              <p:nvPr/>
            </p:nvSpPr>
            <p:spPr>
              <a:xfrm>
                <a:off x="5328326" y="6779377"/>
                <a:ext cx="14827" cy="78332"/>
              </a:xfrm>
              <a:custGeom>
                <a:avLst/>
                <a:gdLst/>
                <a:ahLst/>
                <a:cxnLst/>
                <a:rect l="0" t="0" r="0" b="0"/>
                <a:pathLst>
                  <a:path w="18" h="98" extrusionOk="0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27" name="Shape 427"/>
              <p:cNvSpPr/>
              <p:nvPr/>
            </p:nvSpPr>
            <p:spPr>
              <a:xfrm>
                <a:off x="4878551" y="6831596"/>
                <a:ext cx="1646" cy="4747"/>
              </a:xfrm>
              <a:custGeom>
                <a:avLst/>
                <a:gdLst/>
                <a:ahLst/>
                <a:cxnLst/>
                <a:rect l="0" t="0" r="0" b="0"/>
                <a:pathLst>
                  <a:path w="4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28" name="Shape 428"/>
              <p:cNvSpPr/>
              <p:nvPr/>
            </p:nvSpPr>
            <p:spPr>
              <a:xfrm>
                <a:off x="3847201" y="6660689"/>
                <a:ext cx="4941" cy="4747"/>
              </a:xfrm>
              <a:custGeom>
                <a:avLst/>
                <a:gdLst/>
                <a:ahLst/>
                <a:cxnLst/>
                <a:rect l="0" t="0" r="0" b="0"/>
                <a:pathLst>
                  <a:path w="5" h="5" extrusionOk="0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</p:grpSp>
        <p:grpSp>
          <p:nvGrpSpPr>
            <p:cNvPr id="429" name="Shape 429"/>
            <p:cNvGrpSpPr/>
            <p:nvPr/>
          </p:nvGrpSpPr>
          <p:grpSpPr>
            <a:xfrm>
              <a:off x="5643635" y="5715152"/>
              <a:ext cx="3498966" cy="1144618"/>
              <a:chOff x="1832241" y="5146260"/>
              <a:chExt cx="3631140" cy="1711450"/>
            </a:xfrm>
          </p:grpSpPr>
          <p:sp>
            <p:nvSpPr>
              <p:cNvPr id="430" name="Shape 430"/>
              <p:cNvSpPr/>
              <p:nvPr/>
            </p:nvSpPr>
            <p:spPr>
              <a:xfrm>
                <a:off x="1973927" y="6515894"/>
                <a:ext cx="1646" cy="2371"/>
              </a:xfrm>
              <a:custGeom>
                <a:avLst/>
                <a:gdLst/>
                <a:ahLst/>
                <a:cxnLst/>
                <a:rect l="0" t="0" r="0" b="0"/>
                <a:pathLst>
                  <a:path w="1647" h="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31" name="Shape 431"/>
              <p:cNvSpPr/>
              <p:nvPr/>
            </p:nvSpPr>
            <p:spPr>
              <a:xfrm>
                <a:off x="1832241" y="5295805"/>
                <a:ext cx="560158" cy="1561903"/>
              </a:xfrm>
              <a:custGeom>
                <a:avLst/>
                <a:gdLst/>
                <a:ahLst/>
                <a:cxnLst/>
                <a:rect l="0" t="0" r="0" b="0"/>
                <a:pathLst>
                  <a:path w="706" h="1966" extrusionOk="0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32" name="Shape 432"/>
              <p:cNvSpPr/>
              <p:nvPr/>
            </p:nvSpPr>
            <p:spPr>
              <a:xfrm>
                <a:off x="2351209" y="6715285"/>
                <a:ext cx="37892" cy="142422"/>
              </a:xfrm>
              <a:custGeom>
                <a:avLst/>
                <a:gdLst/>
                <a:ahLst/>
                <a:cxnLst/>
                <a:rect l="0" t="0" r="0" b="0"/>
                <a:pathLst>
                  <a:path w="48" h="179" extrusionOk="0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33" name="Shape 433"/>
              <p:cNvSpPr/>
              <p:nvPr/>
            </p:nvSpPr>
            <p:spPr>
              <a:xfrm>
                <a:off x="4094291" y="6746145"/>
                <a:ext cx="49424" cy="111564"/>
              </a:xfrm>
              <a:custGeom>
                <a:avLst/>
                <a:gdLst/>
                <a:ahLst/>
                <a:cxnLst/>
                <a:rect l="0" t="0" r="0" b="0"/>
                <a:pathLst>
                  <a:path w="62" h="141" extrusionOk="0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34" name="Shape 434"/>
              <p:cNvSpPr/>
              <p:nvPr/>
            </p:nvSpPr>
            <p:spPr>
              <a:xfrm>
                <a:off x="3919653" y="5191362"/>
                <a:ext cx="1543727" cy="1666346"/>
              </a:xfrm>
              <a:custGeom>
                <a:avLst/>
                <a:gdLst/>
                <a:ahLst/>
                <a:cxnLst/>
                <a:rect l="0" t="0" r="0" b="0"/>
                <a:pathLst>
                  <a:path w="1946" h="2096" extrusionOk="0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35" name="Shape 435"/>
              <p:cNvSpPr/>
              <p:nvPr/>
            </p:nvSpPr>
            <p:spPr>
              <a:xfrm>
                <a:off x="3407273" y="5442976"/>
                <a:ext cx="833646" cy="1414732"/>
              </a:xfrm>
              <a:custGeom>
                <a:avLst/>
                <a:gdLst/>
                <a:ahLst/>
                <a:cxnLst/>
                <a:rect l="0" t="0" r="0" b="0"/>
                <a:pathLst>
                  <a:path w="1052" h="1781" extrusionOk="0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36" name="Shape 436"/>
              <p:cNvSpPr/>
              <p:nvPr/>
            </p:nvSpPr>
            <p:spPr>
              <a:xfrm>
                <a:off x="4492991" y="6416198"/>
                <a:ext cx="151572" cy="441510"/>
              </a:xfrm>
              <a:custGeom>
                <a:avLst/>
                <a:gdLst/>
                <a:ahLst/>
                <a:cxnLst/>
                <a:rect l="0" t="0" r="0" b="0"/>
                <a:pathLst>
                  <a:path w="190" h="555" extrusionOk="0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37" name="Shape 437"/>
              <p:cNvSpPr/>
              <p:nvPr/>
            </p:nvSpPr>
            <p:spPr>
              <a:xfrm>
                <a:off x="4015210" y="6496905"/>
                <a:ext cx="270192" cy="360804"/>
              </a:xfrm>
              <a:custGeom>
                <a:avLst/>
                <a:gdLst/>
                <a:ahLst/>
                <a:cxnLst/>
                <a:rect l="0" t="0" r="0" b="0"/>
                <a:pathLst>
                  <a:path w="341" h="454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38" name="Shape 438"/>
              <p:cNvSpPr/>
              <p:nvPr/>
            </p:nvSpPr>
            <p:spPr>
              <a:xfrm>
                <a:off x="4191494" y="6468421"/>
                <a:ext cx="357511" cy="389289"/>
              </a:xfrm>
              <a:custGeom>
                <a:avLst/>
                <a:gdLst/>
                <a:ahLst/>
                <a:cxnLst/>
                <a:rect l="0" t="0" r="0" b="0"/>
                <a:pathLst>
                  <a:path w="449" h="490" extrusionOk="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39" name="Shape 439"/>
              <p:cNvSpPr/>
              <p:nvPr/>
            </p:nvSpPr>
            <p:spPr>
              <a:xfrm>
                <a:off x="3608271" y="6741396"/>
                <a:ext cx="36246" cy="116311"/>
              </a:xfrm>
              <a:custGeom>
                <a:avLst/>
                <a:gdLst/>
                <a:ahLst/>
                <a:cxnLst/>
                <a:rect l="0" t="0" r="0" b="0"/>
                <a:pathLst>
                  <a:path w="46" h="145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40" name="Shape 440"/>
              <p:cNvSpPr/>
              <p:nvPr/>
            </p:nvSpPr>
            <p:spPr>
              <a:xfrm>
                <a:off x="3672525" y="6814982"/>
                <a:ext cx="11531" cy="42726"/>
              </a:xfrm>
              <a:custGeom>
                <a:avLst/>
                <a:gdLst/>
                <a:ahLst/>
                <a:cxnLst/>
                <a:rect l="0" t="0" r="0" b="0"/>
                <a:pathLst>
                  <a:path w="14" h="54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41" name="Shape 441"/>
              <p:cNvSpPr/>
              <p:nvPr/>
            </p:nvSpPr>
            <p:spPr>
              <a:xfrm>
                <a:off x="4894987" y="6701045"/>
                <a:ext cx="56015" cy="156664"/>
              </a:xfrm>
              <a:custGeom>
                <a:avLst/>
                <a:gdLst/>
                <a:ahLst/>
                <a:cxnLst/>
                <a:rect l="0" t="0" r="0" b="0"/>
                <a:pathLst>
                  <a:path w="70" h="19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42" name="Shape 442"/>
              <p:cNvSpPr/>
              <p:nvPr/>
            </p:nvSpPr>
            <p:spPr>
              <a:xfrm>
                <a:off x="5180007" y="6553874"/>
                <a:ext cx="283373" cy="151918"/>
              </a:xfrm>
              <a:custGeom>
                <a:avLst/>
                <a:gdLst/>
                <a:ahLst/>
                <a:cxnLst/>
                <a:rect l="0" t="0" r="0" b="0"/>
                <a:pathLst>
                  <a:path w="357" h="18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43" name="Shape 443"/>
              <p:cNvSpPr/>
              <p:nvPr/>
            </p:nvSpPr>
            <p:spPr>
              <a:xfrm>
                <a:off x="4623146" y="6807860"/>
                <a:ext cx="46129" cy="49847"/>
              </a:xfrm>
              <a:custGeom>
                <a:avLst/>
                <a:gdLst/>
                <a:ahLst/>
                <a:cxnLst/>
                <a:rect l="0" t="0" r="0" b="0"/>
                <a:pathLst>
                  <a:path w="57" h="65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44" name="Shape 444"/>
              <p:cNvSpPr/>
              <p:nvPr/>
            </p:nvSpPr>
            <p:spPr>
              <a:xfrm>
                <a:off x="4845560" y="6836346"/>
                <a:ext cx="32949" cy="21363"/>
              </a:xfrm>
              <a:custGeom>
                <a:avLst/>
                <a:gdLst/>
                <a:ahLst/>
                <a:cxnLst/>
                <a:rect l="0" t="0" r="0" b="0"/>
                <a:pathLst>
                  <a:path w="38" h="27" extrusionOk="0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45" name="Shape 445"/>
              <p:cNvSpPr/>
              <p:nvPr/>
            </p:nvSpPr>
            <p:spPr>
              <a:xfrm>
                <a:off x="5381007" y="6788871"/>
                <a:ext cx="6590" cy="68837"/>
              </a:xfrm>
              <a:custGeom>
                <a:avLst/>
                <a:gdLst/>
                <a:ahLst/>
                <a:cxnLst/>
                <a:rect l="0" t="0" r="0" b="0"/>
                <a:pathLst>
                  <a:path w="8" h="87" extrusionOk="0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46" name="Shape 446"/>
              <p:cNvSpPr/>
              <p:nvPr/>
            </p:nvSpPr>
            <p:spPr>
              <a:xfrm>
                <a:off x="3481412" y="6819731"/>
                <a:ext cx="21417" cy="37979"/>
              </a:xfrm>
              <a:custGeom>
                <a:avLst/>
                <a:gdLst/>
                <a:ahLst/>
                <a:cxnLst/>
                <a:rect l="0" t="0" r="0" b="0"/>
                <a:pathLst>
                  <a:path w="26" h="4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47" name="Shape 447"/>
              <p:cNvSpPr/>
              <p:nvPr/>
            </p:nvSpPr>
            <p:spPr>
              <a:xfrm>
                <a:off x="2380866" y="5146260"/>
                <a:ext cx="1454760" cy="1711445"/>
              </a:xfrm>
              <a:custGeom>
                <a:avLst/>
                <a:gdLst/>
                <a:ahLst/>
                <a:cxnLst/>
                <a:rect l="0" t="0" r="0" b="0"/>
                <a:pathLst>
                  <a:path w="1831" h="2153" extrusionOk="0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48" name="Shape 448"/>
              <p:cNvSpPr/>
              <p:nvPr/>
            </p:nvSpPr>
            <p:spPr>
              <a:xfrm>
                <a:off x="5328285" y="6779377"/>
                <a:ext cx="14827" cy="78332"/>
              </a:xfrm>
              <a:custGeom>
                <a:avLst/>
                <a:gdLst/>
                <a:ahLst/>
                <a:cxnLst/>
                <a:rect l="0" t="0" r="0" b="0"/>
                <a:pathLst>
                  <a:path w="18" h="98" extrusionOk="0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49" name="Shape 449"/>
              <p:cNvSpPr/>
              <p:nvPr/>
            </p:nvSpPr>
            <p:spPr>
              <a:xfrm>
                <a:off x="4878512" y="6831596"/>
                <a:ext cx="1646" cy="4747"/>
              </a:xfrm>
              <a:custGeom>
                <a:avLst/>
                <a:gdLst/>
                <a:ahLst/>
                <a:cxnLst/>
                <a:rect l="0" t="0" r="0" b="0"/>
                <a:pathLst>
                  <a:path w="4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450" name="Shape 450"/>
              <p:cNvSpPr/>
              <p:nvPr/>
            </p:nvSpPr>
            <p:spPr>
              <a:xfrm>
                <a:off x="3847162" y="6660689"/>
                <a:ext cx="4941" cy="4747"/>
              </a:xfrm>
              <a:custGeom>
                <a:avLst/>
                <a:gdLst/>
                <a:ahLst/>
                <a:cxnLst/>
                <a:rect l="0" t="0" r="0" b="0"/>
                <a:pathLst>
                  <a:path w="5" h="5" extrusionOk="0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</p:grpSp>
      </p:grp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357158" y="750087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-428660" y="2035969"/>
            <a:ext cx="74439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hape 38"/>
          <p:cNvGrpSpPr/>
          <p:nvPr/>
        </p:nvGrpSpPr>
        <p:grpSpPr>
          <a:xfrm rot="1215691">
            <a:off x="47144" y="4243050"/>
            <a:ext cx="1398587" cy="854282"/>
            <a:chOff x="3137923" y="5488764"/>
            <a:chExt cx="1462377" cy="1061400"/>
          </a:xfrm>
        </p:grpSpPr>
        <p:sp>
          <p:nvSpPr>
            <p:cNvPr id="39" name="Shape 39"/>
            <p:cNvSpPr/>
            <p:nvPr/>
          </p:nvSpPr>
          <p:spPr>
            <a:xfrm>
              <a:off x="3137923" y="5488828"/>
              <a:ext cx="1460500" cy="1060450"/>
            </a:xfrm>
            <a:custGeom>
              <a:avLst/>
              <a:gdLst/>
              <a:ahLst/>
              <a:cxnLst/>
              <a:rect l="0" t="0" r="0" b="0"/>
              <a:pathLst>
                <a:path w="920" h="668" extrusionOk="0">
                  <a:moveTo>
                    <a:pt x="593" y="7"/>
                  </a:moveTo>
                  <a:lnTo>
                    <a:pt x="593" y="7"/>
                  </a:lnTo>
                  <a:lnTo>
                    <a:pt x="616" y="11"/>
                  </a:lnTo>
                  <a:lnTo>
                    <a:pt x="637" y="16"/>
                  </a:lnTo>
                  <a:lnTo>
                    <a:pt x="658" y="20"/>
                  </a:lnTo>
                  <a:lnTo>
                    <a:pt x="678" y="26"/>
                  </a:lnTo>
                  <a:lnTo>
                    <a:pt x="697" y="32"/>
                  </a:lnTo>
                  <a:lnTo>
                    <a:pt x="715" y="40"/>
                  </a:lnTo>
                  <a:lnTo>
                    <a:pt x="733" y="49"/>
                  </a:lnTo>
                  <a:lnTo>
                    <a:pt x="750" y="57"/>
                  </a:lnTo>
                  <a:lnTo>
                    <a:pt x="767" y="67"/>
                  </a:lnTo>
                  <a:lnTo>
                    <a:pt x="782" y="77"/>
                  </a:lnTo>
                  <a:lnTo>
                    <a:pt x="809" y="98"/>
                  </a:lnTo>
                  <a:lnTo>
                    <a:pt x="834" y="122"/>
                  </a:lnTo>
                  <a:lnTo>
                    <a:pt x="856" y="147"/>
                  </a:lnTo>
                  <a:lnTo>
                    <a:pt x="875" y="174"/>
                  </a:lnTo>
                  <a:lnTo>
                    <a:pt x="890" y="203"/>
                  </a:lnTo>
                  <a:lnTo>
                    <a:pt x="902" y="232"/>
                  </a:lnTo>
                  <a:lnTo>
                    <a:pt x="911" y="264"/>
                  </a:lnTo>
                  <a:lnTo>
                    <a:pt x="917" y="295"/>
                  </a:lnTo>
                  <a:lnTo>
                    <a:pt x="920" y="327"/>
                  </a:lnTo>
                  <a:lnTo>
                    <a:pt x="920" y="360"/>
                  </a:lnTo>
                  <a:lnTo>
                    <a:pt x="917" y="392"/>
                  </a:lnTo>
                  <a:lnTo>
                    <a:pt x="917" y="392"/>
                  </a:lnTo>
                  <a:lnTo>
                    <a:pt x="911" y="424"/>
                  </a:lnTo>
                  <a:lnTo>
                    <a:pt x="902" y="455"/>
                  </a:lnTo>
                  <a:lnTo>
                    <a:pt x="888" y="485"/>
                  </a:lnTo>
                  <a:lnTo>
                    <a:pt x="873" y="512"/>
                  </a:lnTo>
                  <a:lnTo>
                    <a:pt x="853" y="538"/>
                  </a:lnTo>
                  <a:lnTo>
                    <a:pt x="832" y="563"/>
                  </a:lnTo>
                  <a:lnTo>
                    <a:pt x="808" y="586"/>
                  </a:lnTo>
                  <a:lnTo>
                    <a:pt x="780" y="605"/>
                  </a:lnTo>
                  <a:lnTo>
                    <a:pt x="750" y="624"/>
                  </a:lnTo>
                  <a:lnTo>
                    <a:pt x="718" y="637"/>
                  </a:lnTo>
                  <a:lnTo>
                    <a:pt x="683" y="650"/>
                  </a:lnTo>
                  <a:lnTo>
                    <a:pt x="646" y="659"/>
                  </a:lnTo>
                  <a:lnTo>
                    <a:pt x="607" y="665"/>
                  </a:lnTo>
                  <a:lnTo>
                    <a:pt x="566" y="668"/>
                  </a:lnTo>
                  <a:lnTo>
                    <a:pt x="523" y="666"/>
                  </a:lnTo>
                  <a:lnTo>
                    <a:pt x="479" y="662"/>
                  </a:lnTo>
                  <a:lnTo>
                    <a:pt x="479" y="662"/>
                  </a:lnTo>
                  <a:lnTo>
                    <a:pt x="433" y="654"/>
                  </a:lnTo>
                  <a:lnTo>
                    <a:pt x="387" y="642"/>
                  </a:lnTo>
                  <a:lnTo>
                    <a:pt x="342" y="627"/>
                  </a:lnTo>
                  <a:lnTo>
                    <a:pt x="297" y="608"/>
                  </a:lnTo>
                  <a:lnTo>
                    <a:pt x="255" y="589"/>
                  </a:lnTo>
                  <a:lnTo>
                    <a:pt x="214" y="564"/>
                  </a:lnTo>
                  <a:lnTo>
                    <a:pt x="176" y="540"/>
                  </a:lnTo>
                  <a:lnTo>
                    <a:pt x="139" y="512"/>
                  </a:lnTo>
                  <a:lnTo>
                    <a:pt x="107" y="483"/>
                  </a:lnTo>
                  <a:lnTo>
                    <a:pt x="77" y="455"/>
                  </a:lnTo>
                  <a:lnTo>
                    <a:pt x="64" y="438"/>
                  </a:lnTo>
                  <a:lnTo>
                    <a:pt x="52" y="423"/>
                  </a:lnTo>
                  <a:lnTo>
                    <a:pt x="42" y="407"/>
                  </a:lnTo>
                  <a:lnTo>
                    <a:pt x="31" y="391"/>
                  </a:lnTo>
                  <a:lnTo>
                    <a:pt x="22" y="374"/>
                  </a:lnTo>
                  <a:lnTo>
                    <a:pt x="16" y="359"/>
                  </a:lnTo>
                  <a:lnTo>
                    <a:pt x="10" y="342"/>
                  </a:lnTo>
                  <a:lnTo>
                    <a:pt x="5" y="325"/>
                  </a:lnTo>
                  <a:lnTo>
                    <a:pt x="2" y="308"/>
                  </a:lnTo>
                  <a:lnTo>
                    <a:pt x="0" y="291"/>
                  </a:lnTo>
                  <a:lnTo>
                    <a:pt x="0" y="276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5" y="243"/>
                  </a:lnTo>
                  <a:lnTo>
                    <a:pt x="10" y="227"/>
                  </a:lnTo>
                  <a:lnTo>
                    <a:pt x="16" y="212"/>
                  </a:lnTo>
                  <a:lnTo>
                    <a:pt x="25" y="197"/>
                  </a:lnTo>
                  <a:lnTo>
                    <a:pt x="34" y="182"/>
                  </a:lnTo>
                  <a:lnTo>
                    <a:pt x="45" y="168"/>
                  </a:lnTo>
                  <a:lnTo>
                    <a:pt x="57" y="154"/>
                  </a:lnTo>
                  <a:lnTo>
                    <a:pt x="70" y="142"/>
                  </a:lnTo>
                  <a:lnTo>
                    <a:pt x="86" y="128"/>
                  </a:lnTo>
                  <a:lnTo>
                    <a:pt x="101" y="116"/>
                  </a:lnTo>
                  <a:lnTo>
                    <a:pt x="118" y="106"/>
                  </a:lnTo>
                  <a:lnTo>
                    <a:pt x="136" y="93"/>
                  </a:lnTo>
                  <a:lnTo>
                    <a:pt x="174" y="74"/>
                  </a:lnTo>
                  <a:lnTo>
                    <a:pt x="215" y="55"/>
                  </a:lnTo>
                  <a:lnTo>
                    <a:pt x="259" y="39"/>
                  </a:lnTo>
                  <a:lnTo>
                    <a:pt x="307" y="25"/>
                  </a:lnTo>
                  <a:lnTo>
                    <a:pt x="354" y="14"/>
                  </a:lnTo>
                  <a:lnTo>
                    <a:pt x="403" y="7"/>
                  </a:lnTo>
                  <a:lnTo>
                    <a:pt x="450" y="2"/>
                  </a:lnTo>
                  <a:lnTo>
                    <a:pt x="498" y="0"/>
                  </a:lnTo>
                  <a:lnTo>
                    <a:pt x="547" y="2"/>
                  </a:lnTo>
                  <a:lnTo>
                    <a:pt x="593" y="7"/>
                  </a:lnTo>
                  <a:lnTo>
                    <a:pt x="593" y="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3541025" y="6370778"/>
              <a:ext cx="596900" cy="179386"/>
            </a:xfrm>
            <a:custGeom>
              <a:avLst/>
              <a:gdLst/>
              <a:ahLst/>
              <a:cxnLst/>
              <a:rect l="0" t="0" r="0" b="0"/>
              <a:pathLst>
                <a:path w="376" h="113" extrusionOk="0">
                  <a:moveTo>
                    <a:pt x="27" y="0"/>
                  </a:moveTo>
                  <a:lnTo>
                    <a:pt x="27" y="0"/>
                  </a:lnTo>
                  <a:lnTo>
                    <a:pt x="17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7" y="46"/>
                  </a:lnTo>
                  <a:lnTo>
                    <a:pt x="53" y="58"/>
                  </a:lnTo>
                  <a:lnTo>
                    <a:pt x="80" y="69"/>
                  </a:lnTo>
                  <a:lnTo>
                    <a:pt x="109" y="79"/>
                  </a:lnTo>
                  <a:lnTo>
                    <a:pt x="137" y="88"/>
                  </a:lnTo>
                  <a:lnTo>
                    <a:pt x="166" y="96"/>
                  </a:lnTo>
                  <a:lnTo>
                    <a:pt x="193" y="102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63" y="111"/>
                  </a:lnTo>
                  <a:lnTo>
                    <a:pt x="303" y="113"/>
                  </a:lnTo>
                  <a:lnTo>
                    <a:pt x="339" y="111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3" y="98"/>
                  </a:lnTo>
                  <a:lnTo>
                    <a:pt x="367" y="87"/>
                  </a:lnTo>
                  <a:lnTo>
                    <a:pt x="359" y="78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03" y="69"/>
                  </a:lnTo>
                  <a:lnTo>
                    <a:pt x="257" y="66"/>
                  </a:lnTo>
                  <a:lnTo>
                    <a:pt x="215" y="61"/>
                  </a:lnTo>
                  <a:lnTo>
                    <a:pt x="173" y="52"/>
                  </a:lnTo>
                  <a:lnTo>
                    <a:pt x="134" y="41"/>
                  </a:lnTo>
                  <a:lnTo>
                    <a:pt x="96" y="29"/>
                  </a:lnTo>
                  <a:lnTo>
                    <a:pt x="61" y="15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B4A9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3560364" y="5488764"/>
              <a:ext cx="701675" cy="811212"/>
            </a:xfrm>
            <a:custGeom>
              <a:avLst/>
              <a:gdLst/>
              <a:ahLst/>
              <a:cxnLst/>
              <a:rect l="0" t="0" r="0" b="0"/>
              <a:pathLst>
                <a:path w="442" h="511" extrusionOk="0">
                  <a:moveTo>
                    <a:pt x="209" y="0"/>
                  </a:moveTo>
                  <a:lnTo>
                    <a:pt x="209" y="0"/>
                  </a:lnTo>
                  <a:lnTo>
                    <a:pt x="174" y="2"/>
                  </a:lnTo>
                  <a:lnTo>
                    <a:pt x="137" y="7"/>
                  </a:lnTo>
                  <a:lnTo>
                    <a:pt x="102" y="11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9" y="23"/>
                  </a:lnTo>
                  <a:lnTo>
                    <a:pt x="70" y="28"/>
                  </a:lnTo>
                  <a:lnTo>
                    <a:pt x="76" y="35"/>
                  </a:lnTo>
                  <a:lnTo>
                    <a:pt x="87" y="45"/>
                  </a:lnTo>
                  <a:lnTo>
                    <a:pt x="101" y="52"/>
                  </a:lnTo>
                  <a:lnTo>
                    <a:pt x="116" y="58"/>
                  </a:lnTo>
                  <a:lnTo>
                    <a:pt x="136" y="64"/>
                  </a:lnTo>
                  <a:lnTo>
                    <a:pt x="155" y="71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51" y="80"/>
                  </a:lnTo>
                  <a:lnTo>
                    <a:pt x="126" y="87"/>
                  </a:lnTo>
                  <a:lnTo>
                    <a:pt x="104" y="96"/>
                  </a:lnTo>
                  <a:lnTo>
                    <a:pt x="84" y="106"/>
                  </a:lnTo>
                  <a:lnTo>
                    <a:pt x="67" y="116"/>
                  </a:lnTo>
                  <a:lnTo>
                    <a:pt x="53" y="128"/>
                  </a:lnTo>
                  <a:lnTo>
                    <a:pt x="44" y="139"/>
                  </a:lnTo>
                  <a:lnTo>
                    <a:pt x="43" y="145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40" y="157"/>
                  </a:lnTo>
                  <a:lnTo>
                    <a:pt x="41" y="163"/>
                  </a:lnTo>
                  <a:lnTo>
                    <a:pt x="43" y="168"/>
                  </a:lnTo>
                  <a:lnTo>
                    <a:pt x="46" y="174"/>
                  </a:lnTo>
                  <a:lnTo>
                    <a:pt x="55" y="186"/>
                  </a:lnTo>
                  <a:lnTo>
                    <a:pt x="69" y="197"/>
                  </a:lnTo>
                  <a:lnTo>
                    <a:pt x="85" y="206"/>
                  </a:lnTo>
                  <a:lnTo>
                    <a:pt x="105" y="217"/>
                  </a:lnTo>
                  <a:lnTo>
                    <a:pt x="128" y="226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26" y="237"/>
                  </a:lnTo>
                  <a:lnTo>
                    <a:pt x="102" y="241"/>
                  </a:lnTo>
                  <a:lnTo>
                    <a:pt x="79" y="247"/>
                  </a:lnTo>
                  <a:lnTo>
                    <a:pt x="59" y="255"/>
                  </a:lnTo>
                  <a:lnTo>
                    <a:pt x="43" y="263"/>
                  </a:lnTo>
                  <a:lnTo>
                    <a:pt x="30" y="273"/>
                  </a:lnTo>
                  <a:lnTo>
                    <a:pt x="26" y="278"/>
                  </a:lnTo>
                  <a:lnTo>
                    <a:pt x="21" y="284"/>
                  </a:lnTo>
                  <a:lnTo>
                    <a:pt x="20" y="288"/>
                  </a:lnTo>
                  <a:lnTo>
                    <a:pt x="18" y="295"/>
                  </a:lnTo>
                  <a:lnTo>
                    <a:pt x="18" y="295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21" y="313"/>
                  </a:lnTo>
                  <a:lnTo>
                    <a:pt x="24" y="319"/>
                  </a:lnTo>
                  <a:lnTo>
                    <a:pt x="34" y="333"/>
                  </a:lnTo>
                  <a:lnTo>
                    <a:pt x="46" y="345"/>
                  </a:lnTo>
                  <a:lnTo>
                    <a:pt x="62" y="359"/>
                  </a:lnTo>
                  <a:lnTo>
                    <a:pt x="82" y="371"/>
                  </a:lnTo>
                  <a:lnTo>
                    <a:pt x="105" y="381"/>
                  </a:lnTo>
                  <a:lnTo>
                    <a:pt x="131" y="392"/>
                  </a:lnTo>
                  <a:lnTo>
                    <a:pt x="131" y="392"/>
                  </a:lnTo>
                  <a:lnTo>
                    <a:pt x="104" y="392"/>
                  </a:lnTo>
                  <a:lnTo>
                    <a:pt x="79" y="395"/>
                  </a:lnTo>
                  <a:lnTo>
                    <a:pt x="58" y="398"/>
                  </a:lnTo>
                  <a:lnTo>
                    <a:pt x="38" y="403"/>
                  </a:lnTo>
                  <a:lnTo>
                    <a:pt x="23" y="410"/>
                  </a:lnTo>
                  <a:lnTo>
                    <a:pt x="11" y="418"/>
                  </a:lnTo>
                  <a:lnTo>
                    <a:pt x="6" y="423"/>
                  </a:lnTo>
                  <a:lnTo>
                    <a:pt x="3" y="427"/>
                  </a:lnTo>
                  <a:lnTo>
                    <a:pt x="0" y="433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48"/>
                  </a:lnTo>
                  <a:lnTo>
                    <a:pt x="3" y="459"/>
                  </a:lnTo>
                  <a:lnTo>
                    <a:pt x="9" y="470"/>
                  </a:lnTo>
                  <a:lnTo>
                    <a:pt x="17" y="480"/>
                  </a:lnTo>
                  <a:lnTo>
                    <a:pt x="17" y="480"/>
                  </a:lnTo>
                  <a:lnTo>
                    <a:pt x="52" y="491"/>
                  </a:lnTo>
                  <a:lnTo>
                    <a:pt x="87" y="499"/>
                  </a:lnTo>
                  <a:lnTo>
                    <a:pt x="120" y="505"/>
                  </a:lnTo>
                  <a:lnTo>
                    <a:pt x="152" y="508"/>
                  </a:lnTo>
                  <a:lnTo>
                    <a:pt x="181" y="509"/>
                  </a:lnTo>
                  <a:lnTo>
                    <a:pt x="210" y="511"/>
                  </a:lnTo>
                  <a:lnTo>
                    <a:pt x="238" y="509"/>
                  </a:lnTo>
                  <a:lnTo>
                    <a:pt x="264" y="508"/>
                  </a:lnTo>
                  <a:lnTo>
                    <a:pt x="286" y="505"/>
                  </a:lnTo>
                  <a:lnTo>
                    <a:pt x="308" y="502"/>
                  </a:lnTo>
                  <a:lnTo>
                    <a:pt x="343" y="494"/>
                  </a:lnTo>
                  <a:lnTo>
                    <a:pt x="369" y="487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76" y="473"/>
                  </a:lnTo>
                  <a:lnTo>
                    <a:pt x="367" y="464"/>
                  </a:lnTo>
                  <a:lnTo>
                    <a:pt x="356" y="455"/>
                  </a:lnTo>
                  <a:lnTo>
                    <a:pt x="344" y="447"/>
                  </a:lnTo>
                  <a:lnTo>
                    <a:pt x="331" y="439"/>
                  </a:lnTo>
                  <a:lnTo>
                    <a:pt x="315" y="43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309" y="416"/>
                  </a:lnTo>
                  <a:lnTo>
                    <a:pt x="334" y="412"/>
                  </a:lnTo>
                  <a:lnTo>
                    <a:pt x="356" y="406"/>
                  </a:lnTo>
                  <a:lnTo>
                    <a:pt x="376" y="398"/>
                  </a:lnTo>
                  <a:lnTo>
                    <a:pt x="393" y="389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4" y="366"/>
                  </a:lnTo>
                  <a:lnTo>
                    <a:pt x="417" y="360"/>
                  </a:lnTo>
                  <a:lnTo>
                    <a:pt x="419" y="354"/>
                  </a:lnTo>
                  <a:lnTo>
                    <a:pt x="419" y="354"/>
                  </a:lnTo>
                  <a:lnTo>
                    <a:pt x="419" y="346"/>
                  </a:lnTo>
                  <a:lnTo>
                    <a:pt x="419" y="340"/>
                  </a:lnTo>
                  <a:lnTo>
                    <a:pt x="417" y="333"/>
                  </a:lnTo>
                  <a:lnTo>
                    <a:pt x="414" y="327"/>
                  </a:lnTo>
                  <a:lnTo>
                    <a:pt x="405" y="313"/>
                  </a:lnTo>
                  <a:lnTo>
                    <a:pt x="391" y="299"/>
                  </a:lnTo>
                  <a:lnTo>
                    <a:pt x="375" y="285"/>
                  </a:lnTo>
                  <a:lnTo>
                    <a:pt x="355" y="273"/>
                  </a:lnTo>
                  <a:lnTo>
                    <a:pt x="332" y="263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34" y="250"/>
                  </a:lnTo>
                  <a:lnTo>
                    <a:pt x="359" y="247"/>
                  </a:lnTo>
                  <a:lnTo>
                    <a:pt x="381" y="241"/>
                  </a:lnTo>
                  <a:lnTo>
                    <a:pt x="401" y="235"/>
                  </a:lnTo>
                  <a:lnTo>
                    <a:pt x="416" y="226"/>
                  </a:lnTo>
                  <a:lnTo>
                    <a:pt x="430" y="217"/>
                  </a:lnTo>
                  <a:lnTo>
                    <a:pt x="434" y="211"/>
                  </a:lnTo>
                  <a:lnTo>
                    <a:pt x="437" y="205"/>
                  </a:lnTo>
                  <a:lnTo>
                    <a:pt x="440" y="199"/>
                  </a:lnTo>
                  <a:lnTo>
                    <a:pt x="442" y="192"/>
                  </a:lnTo>
                  <a:lnTo>
                    <a:pt x="442" y="192"/>
                  </a:lnTo>
                  <a:lnTo>
                    <a:pt x="442" y="185"/>
                  </a:lnTo>
                  <a:lnTo>
                    <a:pt x="440" y="177"/>
                  </a:lnTo>
                  <a:lnTo>
                    <a:pt x="437" y="170"/>
                  </a:lnTo>
                  <a:lnTo>
                    <a:pt x="434" y="162"/>
                  </a:lnTo>
                  <a:lnTo>
                    <a:pt x="430" y="153"/>
                  </a:lnTo>
                  <a:lnTo>
                    <a:pt x="423" y="145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384" y="116"/>
                  </a:lnTo>
                  <a:lnTo>
                    <a:pt x="361" y="103"/>
                  </a:lnTo>
                  <a:lnTo>
                    <a:pt x="314" y="81"/>
                  </a:lnTo>
                  <a:lnTo>
                    <a:pt x="270" y="61"/>
                  </a:lnTo>
                  <a:lnTo>
                    <a:pt x="225" y="46"/>
                  </a:lnTo>
                  <a:lnTo>
                    <a:pt x="186" y="34"/>
                  </a:lnTo>
                  <a:lnTo>
                    <a:pt x="151" y="25"/>
                  </a:lnTo>
                  <a:lnTo>
                    <a:pt x="120" y="17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123" y="8"/>
                  </a:lnTo>
                  <a:lnTo>
                    <a:pt x="152" y="5"/>
                  </a:lnTo>
                  <a:lnTo>
                    <a:pt x="180" y="2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AB4A9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3713137" y="5495069"/>
              <a:ext cx="204788" cy="68260"/>
            </a:xfrm>
            <a:custGeom>
              <a:avLst/>
              <a:gdLst/>
              <a:ahLst/>
              <a:cxnLst/>
              <a:rect l="0" t="0" r="0" b="0"/>
              <a:pathLst>
                <a:path w="129" h="43" extrusionOk="0">
                  <a:moveTo>
                    <a:pt x="0" y="10"/>
                  </a:moveTo>
                  <a:lnTo>
                    <a:pt x="0" y="10"/>
                  </a:lnTo>
                  <a:lnTo>
                    <a:pt x="24" y="14"/>
                  </a:lnTo>
                  <a:lnTo>
                    <a:pt x="55" y="22"/>
                  </a:lnTo>
                  <a:lnTo>
                    <a:pt x="90" y="31"/>
                  </a:lnTo>
                  <a:lnTo>
                    <a:pt x="129" y="4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E3E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3830062" y="5488826"/>
              <a:ext cx="309561" cy="85725"/>
            </a:xfrm>
            <a:custGeom>
              <a:avLst/>
              <a:gdLst/>
              <a:ahLst/>
              <a:cxnLst/>
              <a:rect l="0" t="0" r="0" b="0"/>
              <a:pathLst>
                <a:path w="195" h="54" extrusionOk="0">
                  <a:moveTo>
                    <a:pt x="142" y="5"/>
                  </a:moveTo>
                  <a:lnTo>
                    <a:pt x="142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3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78" y="54"/>
                  </a:lnTo>
                  <a:lnTo>
                    <a:pt x="195" y="22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55" y="7"/>
                  </a:lnTo>
                  <a:lnTo>
                    <a:pt x="155" y="7"/>
                  </a:lnTo>
                  <a:lnTo>
                    <a:pt x="142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49F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4058962" y="5497223"/>
              <a:ext cx="541337" cy="600075"/>
            </a:xfrm>
            <a:custGeom>
              <a:avLst/>
              <a:gdLst/>
              <a:ahLst/>
              <a:cxnLst/>
              <a:rect l="0" t="0" r="0" b="0"/>
              <a:pathLst>
                <a:path w="341" h="378" extrusionOk="0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8" y="9"/>
                  </a:lnTo>
                  <a:lnTo>
                    <a:pt x="82" y="17"/>
                  </a:lnTo>
                  <a:lnTo>
                    <a:pt x="114" y="27"/>
                  </a:lnTo>
                  <a:lnTo>
                    <a:pt x="143" y="40"/>
                  </a:lnTo>
                  <a:lnTo>
                    <a:pt x="143" y="40"/>
                  </a:lnTo>
                  <a:lnTo>
                    <a:pt x="135" y="49"/>
                  </a:lnTo>
                  <a:lnTo>
                    <a:pt x="126" y="56"/>
                  </a:lnTo>
                  <a:lnTo>
                    <a:pt x="114" y="64"/>
                  </a:lnTo>
                  <a:lnTo>
                    <a:pt x="99" y="69"/>
                  </a:lnTo>
                  <a:lnTo>
                    <a:pt x="82" y="73"/>
                  </a:lnTo>
                  <a:lnTo>
                    <a:pt x="62" y="78"/>
                  </a:lnTo>
                  <a:lnTo>
                    <a:pt x="41" y="79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42" y="90"/>
                  </a:lnTo>
                  <a:lnTo>
                    <a:pt x="62" y="101"/>
                  </a:lnTo>
                  <a:lnTo>
                    <a:pt x="80" y="113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31" y="148"/>
                  </a:lnTo>
                  <a:lnTo>
                    <a:pt x="166" y="172"/>
                  </a:lnTo>
                  <a:lnTo>
                    <a:pt x="198" y="200"/>
                  </a:lnTo>
                  <a:lnTo>
                    <a:pt x="230" y="229"/>
                  </a:lnTo>
                  <a:lnTo>
                    <a:pt x="260" y="262"/>
                  </a:lnTo>
                  <a:lnTo>
                    <a:pt x="288" y="297"/>
                  </a:lnTo>
                  <a:lnTo>
                    <a:pt x="301" y="317"/>
                  </a:lnTo>
                  <a:lnTo>
                    <a:pt x="315" y="337"/>
                  </a:lnTo>
                  <a:lnTo>
                    <a:pt x="327" y="357"/>
                  </a:lnTo>
                  <a:lnTo>
                    <a:pt x="338" y="378"/>
                  </a:lnTo>
                  <a:lnTo>
                    <a:pt x="338" y="378"/>
                  </a:lnTo>
                  <a:lnTo>
                    <a:pt x="341" y="346"/>
                  </a:lnTo>
                  <a:lnTo>
                    <a:pt x="339" y="314"/>
                  </a:lnTo>
                  <a:lnTo>
                    <a:pt x="336" y="283"/>
                  </a:lnTo>
                  <a:lnTo>
                    <a:pt x="329" y="251"/>
                  </a:lnTo>
                  <a:lnTo>
                    <a:pt x="320" y="222"/>
                  </a:lnTo>
                  <a:lnTo>
                    <a:pt x="307" y="194"/>
                  </a:lnTo>
                  <a:lnTo>
                    <a:pt x="291" y="165"/>
                  </a:lnTo>
                  <a:lnTo>
                    <a:pt x="272" y="139"/>
                  </a:lnTo>
                  <a:lnTo>
                    <a:pt x="251" y="114"/>
                  </a:lnTo>
                  <a:lnTo>
                    <a:pt x="225" y="91"/>
                  </a:lnTo>
                  <a:lnTo>
                    <a:pt x="198" y="70"/>
                  </a:lnTo>
                  <a:lnTo>
                    <a:pt x="167" y="52"/>
                  </a:lnTo>
                  <a:lnTo>
                    <a:pt x="132" y="35"/>
                  </a:lnTo>
                  <a:lnTo>
                    <a:pt x="96" y="21"/>
                  </a:lnTo>
                  <a:lnTo>
                    <a:pt x="55" y="9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A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3952501" y="5507642"/>
              <a:ext cx="328610" cy="188912"/>
            </a:xfrm>
            <a:custGeom>
              <a:avLst/>
              <a:gdLst/>
              <a:ahLst/>
              <a:cxnLst/>
              <a:rect l="0" t="0" r="0" b="0"/>
              <a:pathLst>
                <a:path w="207" h="119" extrusionOk="0">
                  <a:moveTo>
                    <a:pt x="0" y="43"/>
                  </a:moveTo>
                  <a:lnTo>
                    <a:pt x="0" y="43"/>
                  </a:lnTo>
                  <a:lnTo>
                    <a:pt x="39" y="56"/>
                  </a:lnTo>
                  <a:lnTo>
                    <a:pt x="79" y="75"/>
                  </a:lnTo>
                  <a:lnTo>
                    <a:pt x="120" y="95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44" y="107"/>
                  </a:lnTo>
                  <a:lnTo>
                    <a:pt x="126" y="95"/>
                  </a:lnTo>
                  <a:lnTo>
                    <a:pt x="106" y="84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105" y="73"/>
                  </a:lnTo>
                  <a:lnTo>
                    <a:pt x="126" y="72"/>
                  </a:lnTo>
                  <a:lnTo>
                    <a:pt x="146" y="67"/>
                  </a:lnTo>
                  <a:lnTo>
                    <a:pt x="163" y="63"/>
                  </a:lnTo>
                  <a:lnTo>
                    <a:pt x="178" y="58"/>
                  </a:lnTo>
                  <a:lnTo>
                    <a:pt x="190" y="50"/>
                  </a:lnTo>
                  <a:lnTo>
                    <a:pt x="199" y="43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83" y="23"/>
                  </a:lnTo>
                  <a:lnTo>
                    <a:pt x="157" y="14"/>
                  </a:lnTo>
                  <a:lnTo>
                    <a:pt x="129" y="6"/>
                  </a:lnTo>
                  <a:lnTo>
                    <a:pt x="99" y="0"/>
                  </a:lnTo>
                  <a:lnTo>
                    <a:pt x="117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E3E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3662507" y="6445278"/>
              <a:ext cx="328612" cy="104775"/>
            </a:xfrm>
            <a:custGeom>
              <a:avLst/>
              <a:gdLst/>
              <a:ahLst/>
              <a:cxnLst/>
              <a:rect l="0" t="0" r="0" b="0"/>
              <a:pathLst>
                <a:path w="207" h="66" extrusionOk="0">
                  <a:moveTo>
                    <a:pt x="0" y="22"/>
                  </a:moveTo>
                  <a:lnTo>
                    <a:pt x="0" y="22"/>
                  </a:lnTo>
                  <a:lnTo>
                    <a:pt x="35" y="34"/>
                  </a:lnTo>
                  <a:lnTo>
                    <a:pt x="72" y="45"/>
                  </a:lnTo>
                  <a:lnTo>
                    <a:pt x="108" y="54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72" y="63"/>
                  </a:lnTo>
                  <a:lnTo>
                    <a:pt x="201" y="66"/>
                  </a:lnTo>
                  <a:lnTo>
                    <a:pt x="207" y="63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99" y="6"/>
                  </a:lnTo>
                  <a:lnTo>
                    <a:pt x="7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3689369" y="6182046"/>
              <a:ext cx="341312" cy="119063"/>
            </a:xfrm>
            <a:custGeom>
              <a:avLst/>
              <a:gdLst/>
              <a:ahLst/>
              <a:cxnLst/>
              <a:rect l="0" t="0" r="0" b="0"/>
              <a:pathLst>
                <a:path w="215" h="75" extrusionOk="0">
                  <a:moveTo>
                    <a:pt x="0" y="34"/>
                  </a:moveTo>
                  <a:lnTo>
                    <a:pt x="48" y="70"/>
                  </a:lnTo>
                  <a:lnTo>
                    <a:pt x="48" y="70"/>
                  </a:lnTo>
                  <a:lnTo>
                    <a:pt x="71" y="72"/>
                  </a:lnTo>
                  <a:lnTo>
                    <a:pt x="96" y="73"/>
                  </a:lnTo>
                  <a:lnTo>
                    <a:pt x="140" y="75"/>
                  </a:lnTo>
                  <a:lnTo>
                    <a:pt x="179" y="72"/>
                  </a:lnTo>
                  <a:lnTo>
                    <a:pt x="215" y="67"/>
                  </a:lnTo>
                  <a:lnTo>
                    <a:pt x="10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3760069" y="5676810"/>
              <a:ext cx="350838" cy="163513"/>
            </a:xfrm>
            <a:custGeom>
              <a:avLst/>
              <a:gdLst/>
              <a:ahLst/>
              <a:cxnLst/>
              <a:rect l="0" t="0" r="0" b="0"/>
              <a:pathLst>
                <a:path w="221" h="103" extrusionOk="0">
                  <a:moveTo>
                    <a:pt x="95" y="103"/>
                  </a:moveTo>
                  <a:lnTo>
                    <a:pt x="221" y="71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95" y="10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3735035" y="5931530"/>
              <a:ext cx="350836" cy="163510"/>
            </a:xfrm>
            <a:custGeom>
              <a:avLst/>
              <a:gdLst/>
              <a:ahLst/>
              <a:cxnLst/>
              <a:rect l="0" t="0" r="0" b="0"/>
              <a:pathLst>
                <a:path w="221" h="103" extrusionOk="0">
                  <a:moveTo>
                    <a:pt x="94" y="103"/>
                  </a:moveTo>
                  <a:lnTo>
                    <a:pt x="221" y="71"/>
                  </a:lnTo>
                  <a:lnTo>
                    <a:pt x="108" y="0"/>
                  </a:lnTo>
                  <a:lnTo>
                    <a:pt x="0" y="33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3169025" y="6011867"/>
              <a:ext cx="568325" cy="355600"/>
            </a:xfrm>
            <a:custGeom>
              <a:avLst/>
              <a:gdLst/>
              <a:ahLst/>
              <a:cxnLst/>
              <a:rect l="0" t="0" r="0" b="0"/>
              <a:pathLst>
                <a:path w="358" h="224" extrusionOk="0">
                  <a:moveTo>
                    <a:pt x="265" y="149"/>
                  </a:moveTo>
                  <a:lnTo>
                    <a:pt x="265" y="149"/>
                  </a:lnTo>
                  <a:lnTo>
                    <a:pt x="233" y="139"/>
                  </a:lnTo>
                  <a:lnTo>
                    <a:pt x="201" y="127"/>
                  </a:lnTo>
                  <a:lnTo>
                    <a:pt x="169" y="111"/>
                  </a:lnTo>
                  <a:lnTo>
                    <a:pt x="135" y="95"/>
                  </a:lnTo>
                  <a:lnTo>
                    <a:pt x="102" y="75"/>
                  </a:lnTo>
                  <a:lnTo>
                    <a:pt x="68" y="52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6" y="47"/>
                  </a:lnTo>
                  <a:lnTo>
                    <a:pt x="65" y="79"/>
                  </a:lnTo>
                  <a:lnTo>
                    <a:pt x="82" y="96"/>
                  </a:lnTo>
                  <a:lnTo>
                    <a:pt x="102" y="114"/>
                  </a:lnTo>
                  <a:lnTo>
                    <a:pt x="123" y="133"/>
                  </a:lnTo>
                  <a:lnTo>
                    <a:pt x="147" y="152"/>
                  </a:lnTo>
                  <a:lnTo>
                    <a:pt x="172" y="171"/>
                  </a:lnTo>
                  <a:lnTo>
                    <a:pt x="199" y="189"/>
                  </a:lnTo>
                  <a:lnTo>
                    <a:pt x="230" y="207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80" y="220"/>
                  </a:lnTo>
                  <a:lnTo>
                    <a:pt x="303" y="218"/>
                  </a:lnTo>
                  <a:lnTo>
                    <a:pt x="329" y="218"/>
                  </a:lnTo>
                  <a:lnTo>
                    <a:pt x="358" y="221"/>
                  </a:lnTo>
                  <a:lnTo>
                    <a:pt x="358" y="221"/>
                  </a:lnTo>
                  <a:lnTo>
                    <a:pt x="327" y="204"/>
                  </a:lnTo>
                  <a:lnTo>
                    <a:pt x="303" y="188"/>
                  </a:lnTo>
                  <a:lnTo>
                    <a:pt x="282" y="169"/>
                  </a:lnTo>
                  <a:lnTo>
                    <a:pt x="265" y="149"/>
                  </a:lnTo>
                  <a:lnTo>
                    <a:pt x="265" y="149"/>
                  </a:lnTo>
                  <a:close/>
                </a:path>
              </a:pathLst>
            </a:custGeom>
            <a:solidFill>
              <a:srgbClr val="FFBB7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3966664" y="6318260"/>
              <a:ext cx="220661" cy="160338"/>
            </a:xfrm>
            <a:custGeom>
              <a:avLst/>
              <a:gdLst/>
              <a:ahLst/>
              <a:cxnLst/>
              <a:rect l="0" t="0" r="0" b="0"/>
              <a:pathLst>
                <a:path w="139" h="101" extrusionOk="0">
                  <a:moveTo>
                    <a:pt x="0" y="61"/>
                  </a:moveTo>
                  <a:lnTo>
                    <a:pt x="0" y="61"/>
                  </a:lnTo>
                  <a:lnTo>
                    <a:pt x="23" y="70"/>
                  </a:lnTo>
                  <a:lnTo>
                    <a:pt x="44" y="79"/>
                  </a:lnTo>
                  <a:lnTo>
                    <a:pt x="62" y="90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108" y="99"/>
                  </a:lnTo>
                  <a:lnTo>
                    <a:pt x="139" y="9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6" y="12"/>
                  </a:lnTo>
                  <a:lnTo>
                    <a:pt x="117" y="23"/>
                  </a:lnTo>
                  <a:lnTo>
                    <a:pt x="103" y="32"/>
                  </a:lnTo>
                  <a:lnTo>
                    <a:pt x="87" y="41"/>
                  </a:lnTo>
                  <a:lnTo>
                    <a:pt x="68" y="49"/>
                  </a:lnTo>
                  <a:lnTo>
                    <a:pt x="47" y="55"/>
                  </a:lnTo>
                  <a:lnTo>
                    <a:pt x="24" y="6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BB7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3580862" y="6250587"/>
              <a:ext cx="600075" cy="228600"/>
            </a:xfrm>
            <a:custGeom>
              <a:avLst/>
              <a:gdLst/>
              <a:ahLst/>
              <a:cxnLst/>
              <a:rect l="0" t="0" r="0" b="0"/>
              <a:pathLst>
                <a:path w="378" h="144" extrusionOk="0">
                  <a:moveTo>
                    <a:pt x="162" y="60"/>
                  </a:moveTo>
                  <a:lnTo>
                    <a:pt x="117" y="26"/>
                  </a:lnTo>
                  <a:lnTo>
                    <a:pt x="117" y="26"/>
                  </a:lnTo>
                  <a:lnTo>
                    <a:pt x="90" y="22"/>
                  </a:lnTo>
                  <a:lnTo>
                    <a:pt x="63" y="17"/>
                  </a:lnTo>
                  <a:lnTo>
                    <a:pt x="34" y="1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2" y="20"/>
                  </a:lnTo>
                  <a:lnTo>
                    <a:pt x="43" y="39"/>
                  </a:lnTo>
                  <a:lnTo>
                    <a:pt x="67" y="55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69" y="69"/>
                  </a:lnTo>
                  <a:lnTo>
                    <a:pt x="43" y="69"/>
                  </a:lnTo>
                  <a:lnTo>
                    <a:pt x="20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9" y="89"/>
                  </a:lnTo>
                  <a:lnTo>
                    <a:pt x="60" y="101"/>
                  </a:lnTo>
                  <a:lnTo>
                    <a:pt x="92" y="112"/>
                  </a:lnTo>
                  <a:lnTo>
                    <a:pt x="124" y="122"/>
                  </a:lnTo>
                  <a:lnTo>
                    <a:pt x="148" y="115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212" y="139"/>
                  </a:lnTo>
                  <a:lnTo>
                    <a:pt x="248" y="142"/>
                  </a:lnTo>
                  <a:lnTo>
                    <a:pt x="285" y="144"/>
                  </a:lnTo>
                  <a:lnTo>
                    <a:pt x="322" y="144"/>
                  </a:lnTo>
                  <a:lnTo>
                    <a:pt x="322" y="144"/>
                  </a:lnTo>
                  <a:lnTo>
                    <a:pt x="306" y="133"/>
                  </a:lnTo>
                  <a:lnTo>
                    <a:pt x="288" y="122"/>
                  </a:lnTo>
                  <a:lnTo>
                    <a:pt x="267" y="113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68" y="103"/>
                  </a:lnTo>
                  <a:lnTo>
                    <a:pt x="291" y="98"/>
                  </a:lnTo>
                  <a:lnTo>
                    <a:pt x="312" y="92"/>
                  </a:lnTo>
                  <a:lnTo>
                    <a:pt x="331" y="84"/>
                  </a:lnTo>
                  <a:lnTo>
                    <a:pt x="347" y="75"/>
                  </a:lnTo>
                  <a:lnTo>
                    <a:pt x="361" y="66"/>
                  </a:lnTo>
                  <a:lnTo>
                    <a:pt x="370" y="55"/>
                  </a:lnTo>
                  <a:lnTo>
                    <a:pt x="378" y="43"/>
                  </a:lnTo>
                  <a:lnTo>
                    <a:pt x="375" y="8"/>
                  </a:lnTo>
                  <a:lnTo>
                    <a:pt x="375" y="8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0" y="5"/>
                  </a:lnTo>
                  <a:lnTo>
                    <a:pt x="341" y="11"/>
                  </a:lnTo>
                  <a:lnTo>
                    <a:pt x="316" y="17"/>
                  </a:lnTo>
                  <a:lnTo>
                    <a:pt x="284" y="23"/>
                  </a:lnTo>
                  <a:lnTo>
                    <a:pt x="288" y="26"/>
                  </a:lnTo>
                  <a:lnTo>
                    <a:pt x="162" y="60"/>
                  </a:lnTo>
                  <a:close/>
                </a:path>
              </a:pathLst>
            </a:custGeom>
            <a:solidFill>
              <a:srgbClr val="D39FC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3764994" y="6287721"/>
              <a:ext cx="271461" cy="58736"/>
            </a:xfrm>
            <a:custGeom>
              <a:avLst/>
              <a:gdLst/>
              <a:ahLst/>
              <a:cxnLst/>
              <a:rect l="0" t="0" r="0" b="0"/>
              <a:pathLst>
                <a:path w="171" h="37" extrusionOk="0">
                  <a:moveTo>
                    <a:pt x="45" y="37"/>
                  </a:moveTo>
                  <a:lnTo>
                    <a:pt x="171" y="3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31" y="5"/>
                  </a:lnTo>
                  <a:lnTo>
                    <a:pt x="92" y="8"/>
                  </a:lnTo>
                  <a:lnTo>
                    <a:pt x="48" y="6"/>
                  </a:lnTo>
                  <a:lnTo>
                    <a:pt x="23" y="5"/>
                  </a:lnTo>
                  <a:lnTo>
                    <a:pt x="0" y="3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FFDD7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3776455" y="6432401"/>
              <a:ext cx="85725" cy="31750"/>
            </a:xfrm>
            <a:custGeom>
              <a:avLst/>
              <a:gdLst/>
              <a:ahLst/>
              <a:cxnLst/>
              <a:rect l="0" t="0" r="0" b="0"/>
              <a:pathLst>
                <a:path w="54" h="20" extrusionOk="0">
                  <a:moveTo>
                    <a:pt x="0" y="7"/>
                  </a:moveTo>
                  <a:lnTo>
                    <a:pt x="0" y="7"/>
                  </a:lnTo>
                  <a:lnTo>
                    <a:pt x="27" y="13"/>
                  </a:lnTo>
                  <a:lnTo>
                    <a:pt x="54" y="20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D7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grpSp>
        <p:nvGrpSpPr>
          <p:cNvPr id="55" name="Shape 55"/>
          <p:cNvGrpSpPr/>
          <p:nvPr/>
        </p:nvGrpSpPr>
        <p:grpSpPr>
          <a:xfrm>
            <a:off x="5857834" y="4339967"/>
            <a:ext cx="857241" cy="803750"/>
            <a:chOff x="6321398" y="2903515"/>
            <a:chExt cx="1290637" cy="1638300"/>
          </a:xfrm>
        </p:grpSpPr>
        <p:sp>
          <p:nvSpPr>
            <p:cNvPr id="56" name="Shape 56"/>
            <p:cNvSpPr/>
            <p:nvPr/>
          </p:nvSpPr>
          <p:spPr>
            <a:xfrm>
              <a:off x="6321398" y="2903515"/>
              <a:ext cx="1290637" cy="1638300"/>
            </a:xfrm>
            <a:custGeom>
              <a:avLst/>
              <a:gdLst/>
              <a:ahLst/>
              <a:cxnLst/>
              <a:rect l="0" t="0" r="0" b="0"/>
              <a:pathLst>
                <a:path w="813" h="1032" extrusionOk="0">
                  <a:moveTo>
                    <a:pt x="745" y="756"/>
                  </a:moveTo>
                  <a:lnTo>
                    <a:pt x="745" y="756"/>
                  </a:lnTo>
                  <a:lnTo>
                    <a:pt x="733" y="781"/>
                  </a:lnTo>
                  <a:lnTo>
                    <a:pt x="722" y="804"/>
                  </a:lnTo>
                  <a:lnTo>
                    <a:pt x="710" y="825"/>
                  </a:lnTo>
                  <a:lnTo>
                    <a:pt x="696" y="845"/>
                  </a:lnTo>
                  <a:lnTo>
                    <a:pt x="682" y="864"/>
                  </a:lnTo>
                  <a:lnTo>
                    <a:pt x="669" y="883"/>
                  </a:lnTo>
                  <a:lnTo>
                    <a:pt x="654" y="900"/>
                  </a:lnTo>
                  <a:lnTo>
                    <a:pt x="640" y="916"/>
                  </a:lnTo>
                  <a:lnTo>
                    <a:pt x="623" y="932"/>
                  </a:lnTo>
                  <a:lnTo>
                    <a:pt x="608" y="945"/>
                  </a:lnTo>
                  <a:lnTo>
                    <a:pt x="591" y="957"/>
                  </a:lnTo>
                  <a:lnTo>
                    <a:pt x="574" y="970"/>
                  </a:lnTo>
                  <a:lnTo>
                    <a:pt x="558" y="980"/>
                  </a:lnTo>
                  <a:lnTo>
                    <a:pt x="541" y="989"/>
                  </a:lnTo>
                  <a:lnTo>
                    <a:pt x="523" y="999"/>
                  </a:lnTo>
                  <a:lnTo>
                    <a:pt x="506" y="1006"/>
                  </a:lnTo>
                  <a:lnTo>
                    <a:pt x="487" y="1012"/>
                  </a:lnTo>
                  <a:lnTo>
                    <a:pt x="469" y="1018"/>
                  </a:lnTo>
                  <a:lnTo>
                    <a:pt x="451" y="1023"/>
                  </a:lnTo>
                  <a:lnTo>
                    <a:pt x="433" y="1028"/>
                  </a:lnTo>
                  <a:lnTo>
                    <a:pt x="414" y="1029"/>
                  </a:lnTo>
                  <a:lnTo>
                    <a:pt x="396" y="1031"/>
                  </a:lnTo>
                  <a:lnTo>
                    <a:pt x="378" y="1032"/>
                  </a:lnTo>
                  <a:lnTo>
                    <a:pt x="358" y="1032"/>
                  </a:lnTo>
                  <a:lnTo>
                    <a:pt x="340" y="1031"/>
                  </a:lnTo>
                  <a:lnTo>
                    <a:pt x="321" y="1029"/>
                  </a:lnTo>
                  <a:lnTo>
                    <a:pt x="285" y="1023"/>
                  </a:lnTo>
                  <a:lnTo>
                    <a:pt x="248" y="1012"/>
                  </a:lnTo>
                  <a:lnTo>
                    <a:pt x="213" y="999"/>
                  </a:lnTo>
                  <a:lnTo>
                    <a:pt x="213" y="999"/>
                  </a:lnTo>
                  <a:lnTo>
                    <a:pt x="197" y="991"/>
                  </a:lnTo>
                  <a:lnTo>
                    <a:pt x="180" y="982"/>
                  </a:lnTo>
                  <a:lnTo>
                    <a:pt x="163" y="971"/>
                  </a:lnTo>
                  <a:lnTo>
                    <a:pt x="148" y="960"/>
                  </a:lnTo>
                  <a:lnTo>
                    <a:pt x="134" y="950"/>
                  </a:lnTo>
                  <a:lnTo>
                    <a:pt x="119" y="938"/>
                  </a:lnTo>
                  <a:lnTo>
                    <a:pt x="107" y="924"/>
                  </a:lnTo>
                  <a:lnTo>
                    <a:pt x="93" y="910"/>
                  </a:lnTo>
                  <a:lnTo>
                    <a:pt x="81" y="896"/>
                  </a:lnTo>
                  <a:lnTo>
                    <a:pt x="70" y="881"/>
                  </a:lnTo>
                  <a:lnTo>
                    <a:pt x="59" y="864"/>
                  </a:lnTo>
                  <a:lnTo>
                    <a:pt x="50" y="849"/>
                  </a:lnTo>
                  <a:lnTo>
                    <a:pt x="41" y="831"/>
                  </a:lnTo>
                  <a:lnTo>
                    <a:pt x="32" y="814"/>
                  </a:lnTo>
                  <a:lnTo>
                    <a:pt x="26" y="796"/>
                  </a:lnTo>
                  <a:lnTo>
                    <a:pt x="18" y="778"/>
                  </a:lnTo>
                  <a:lnTo>
                    <a:pt x="14" y="758"/>
                  </a:lnTo>
                  <a:lnTo>
                    <a:pt x="9" y="738"/>
                  </a:lnTo>
                  <a:lnTo>
                    <a:pt x="5" y="718"/>
                  </a:lnTo>
                  <a:lnTo>
                    <a:pt x="2" y="697"/>
                  </a:lnTo>
                  <a:lnTo>
                    <a:pt x="0" y="677"/>
                  </a:lnTo>
                  <a:lnTo>
                    <a:pt x="0" y="656"/>
                  </a:lnTo>
                  <a:lnTo>
                    <a:pt x="0" y="633"/>
                  </a:lnTo>
                  <a:lnTo>
                    <a:pt x="2" y="612"/>
                  </a:lnTo>
                  <a:lnTo>
                    <a:pt x="3" y="589"/>
                  </a:lnTo>
                  <a:lnTo>
                    <a:pt x="6" y="566"/>
                  </a:lnTo>
                  <a:lnTo>
                    <a:pt x="11" y="543"/>
                  </a:lnTo>
                  <a:lnTo>
                    <a:pt x="17" y="519"/>
                  </a:lnTo>
                  <a:lnTo>
                    <a:pt x="23" y="496"/>
                  </a:lnTo>
                  <a:lnTo>
                    <a:pt x="31" y="471"/>
                  </a:lnTo>
                  <a:lnTo>
                    <a:pt x="40" y="447"/>
                  </a:lnTo>
                  <a:lnTo>
                    <a:pt x="50" y="423"/>
                  </a:lnTo>
                  <a:lnTo>
                    <a:pt x="50" y="423"/>
                  </a:lnTo>
                  <a:lnTo>
                    <a:pt x="62" y="398"/>
                  </a:lnTo>
                  <a:lnTo>
                    <a:pt x="75" y="375"/>
                  </a:lnTo>
                  <a:lnTo>
                    <a:pt x="87" y="351"/>
                  </a:lnTo>
                  <a:lnTo>
                    <a:pt x="102" y="328"/>
                  </a:lnTo>
                  <a:lnTo>
                    <a:pt x="133" y="282"/>
                  </a:lnTo>
                  <a:lnTo>
                    <a:pt x="166" y="238"/>
                  </a:lnTo>
                  <a:lnTo>
                    <a:pt x="203" y="197"/>
                  </a:lnTo>
                  <a:lnTo>
                    <a:pt x="242" y="159"/>
                  </a:lnTo>
                  <a:lnTo>
                    <a:pt x="282" y="124"/>
                  </a:lnTo>
                  <a:lnTo>
                    <a:pt x="302" y="107"/>
                  </a:lnTo>
                  <a:lnTo>
                    <a:pt x="323" y="92"/>
                  </a:lnTo>
                  <a:lnTo>
                    <a:pt x="344" y="78"/>
                  </a:lnTo>
                  <a:lnTo>
                    <a:pt x="366" y="64"/>
                  </a:lnTo>
                  <a:lnTo>
                    <a:pt x="387" y="52"/>
                  </a:lnTo>
                  <a:lnTo>
                    <a:pt x="408" y="42"/>
                  </a:lnTo>
                  <a:lnTo>
                    <a:pt x="430" y="31"/>
                  </a:lnTo>
                  <a:lnTo>
                    <a:pt x="451" y="23"/>
                  </a:lnTo>
                  <a:lnTo>
                    <a:pt x="472" y="16"/>
                  </a:lnTo>
                  <a:lnTo>
                    <a:pt x="494" y="10"/>
                  </a:lnTo>
                  <a:lnTo>
                    <a:pt x="513" y="5"/>
                  </a:lnTo>
                  <a:lnTo>
                    <a:pt x="535" y="2"/>
                  </a:lnTo>
                  <a:lnTo>
                    <a:pt x="555" y="0"/>
                  </a:lnTo>
                  <a:lnTo>
                    <a:pt x="574" y="0"/>
                  </a:lnTo>
                  <a:lnTo>
                    <a:pt x="594" y="2"/>
                  </a:lnTo>
                  <a:lnTo>
                    <a:pt x="612" y="7"/>
                  </a:lnTo>
                  <a:lnTo>
                    <a:pt x="631" y="11"/>
                  </a:lnTo>
                  <a:lnTo>
                    <a:pt x="649" y="17"/>
                  </a:lnTo>
                  <a:lnTo>
                    <a:pt x="649" y="17"/>
                  </a:lnTo>
                  <a:lnTo>
                    <a:pt x="666" y="26"/>
                  </a:lnTo>
                  <a:lnTo>
                    <a:pt x="682" y="37"/>
                  </a:lnTo>
                  <a:lnTo>
                    <a:pt x="698" y="49"/>
                  </a:lnTo>
                  <a:lnTo>
                    <a:pt x="711" y="63"/>
                  </a:lnTo>
                  <a:lnTo>
                    <a:pt x="725" y="78"/>
                  </a:lnTo>
                  <a:lnTo>
                    <a:pt x="737" y="95"/>
                  </a:lnTo>
                  <a:lnTo>
                    <a:pt x="748" y="112"/>
                  </a:lnTo>
                  <a:lnTo>
                    <a:pt x="759" y="132"/>
                  </a:lnTo>
                  <a:lnTo>
                    <a:pt x="768" y="151"/>
                  </a:lnTo>
                  <a:lnTo>
                    <a:pt x="777" y="174"/>
                  </a:lnTo>
                  <a:lnTo>
                    <a:pt x="785" y="196"/>
                  </a:lnTo>
                  <a:lnTo>
                    <a:pt x="791" y="220"/>
                  </a:lnTo>
                  <a:lnTo>
                    <a:pt x="797" y="244"/>
                  </a:lnTo>
                  <a:lnTo>
                    <a:pt x="803" y="269"/>
                  </a:lnTo>
                  <a:lnTo>
                    <a:pt x="806" y="295"/>
                  </a:lnTo>
                  <a:lnTo>
                    <a:pt x="810" y="320"/>
                  </a:lnTo>
                  <a:lnTo>
                    <a:pt x="813" y="375"/>
                  </a:lnTo>
                  <a:lnTo>
                    <a:pt x="813" y="430"/>
                  </a:lnTo>
                  <a:lnTo>
                    <a:pt x="810" y="487"/>
                  </a:lnTo>
                  <a:lnTo>
                    <a:pt x="804" y="543"/>
                  </a:lnTo>
                  <a:lnTo>
                    <a:pt x="795" y="599"/>
                  </a:lnTo>
                  <a:lnTo>
                    <a:pt x="789" y="627"/>
                  </a:lnTo>
                  <a:lnTo>
                    <a:pt x="781" y="654"/>
                  </a:lnTo>
                  <a:lnTo>
                    <a:pt x="774" y="680"/>
                  </a:lnTo>
                  <a:lnTo>
                    <a:pt x="765" y="706"/>
                  </a:lnTo>
                  <a:lnTo>
                    <a:pt x="756" y="732"/>
                  </a:lnTo>
                  <a:lnTo>
                    <a:pt x="745" y="756"/>
                  </a:lnTo>
                  <a:lnTo>
                    <a:pt x="745" y="756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6510214" y="3180206"/>
              <a:ext cx="222274" cy="240281"/>
            </a:xfrm>
            <a:custGeom>
              <a:avLst/>
              <a:gdLst/>
              <a:ahLst/>
              <a:cxnLst/>
              <a:rect l="0" t="0" r="0" b="0"/>
              <a:pathLst>
                <a:path w="140" h="151" extrusionOk="0">
                  <a:moveTo>
                    <a:pt x="122" y="22"/>
                  </a:moveTo>
                  <a:lnTo>
                    <a:pt x="122" y="2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78" y="31"/>
                  </a:lnTo>
                  <a:lnTo>
                    <a:pt x="50" y="61"/>
                  </a:lnTo>
                  <a:lnTo>
                    <a:pt x="24" y="9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1" y="140"/>
                  </a:lnTo>
                  <a:lnTo>
                    <a:pt x="32" y="146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1" y="90"/>
                  </a:lnTo>
                  <a:lnTo>
                    <a:pt x="116" y="63"/>
                  </a:lnTo>
                  <a:lnTo>
                    <a:pt x="140" y="37"/>
                  </a:lnTo>
                  <a:lnTo>
                    <a:pt x="140" y="37"/>
                  </a:lnTo>
                  <a:lnTo>
                    <a:pt x="131" y="31"/>
                  </a:lnTo>
                  <a:lnTo>
                    <a:pt x="122" y="22"/>
                  </a:lnTo>
                  <a:lnTo>
                    <a:pt x="122" y="22"/>
                  </a:lnTo>
                  <a:close/>
                </a:path>
              </a:pathLst>
            </a:custGeom>
            <a:solidFill>
              <a:srgbClr val="FFC5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323789" y="3590387"/>
              <a:ext cx="131451" cy="303389"/>
            </a:xfrm>
            <a:custGeom>
              <a:avLst/>
              <a:gdLst/>
              <a:ahLst/>
              <a:cxnLst/>
              <a:rect l="0" t="0" r="0" b="0"/>
              <a:pathLst>
                <a:path w="82" h="192" extrusionOk="0">
                  <a:moveTo>
                    <a:pt x="70" y="33"/>
                  </a:moveTo>
                  <a:lnTo>
                    <a:pt x="70" y="3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9" y="44"/>
                  </a:lnTo>
                  <a:lnTo>
                    <a:pt x="15" y="88"/>
                  </a:lnTo>
                  <a:lnTo>
                    <a:pt x="6" y="131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3" y="181"/>
                  </a:lnTo>
                  <a:lnTo>
                    <a:pt x="29" y="187"/>
                  </a:lnTo>
                  <a:lnTo>
                    <a:pt x="29" y="187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50" y="154"/>
                  </a:lnTo>
                  <a:lnTo>
                    <a:pt x="59" y="116"/>
                  </a:lnTo>
                  <a:lnTo>
                    <a:pt x="70" y="80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76" y="41"/>
                  </a:lnTo>
                  <a:lnTo>
                    <a:pt x="70" y="33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C5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806584" y="2903515"/>
              <a:ext cx="800671" cy="512119"/>
            </a:xfrm>
            <a:custGeom>
              <a:avLst/>
              <a:gdLst/>
              <a:ahLst/>
              <a:cxnLst/>
              <a:rect l="0" t="0" r="0" b="0"/>
              <a:pathLst>
                <a:path w="505" h="322" extrusionOk="0">
                  <a:moveTo>
                    <a:pt x="259" y="17"/>
                  </a:moveTo>
                  <a:lnTo>
                    <a:pt x="259" y="17"/>
                  </a:lnTo>
                  <a:lnTo>
                    <a:pt x="225" y="42"/>
                  </a:lnTo>
                  <a:lnTo>
                    <a:pt x="193" y="64"/>
                  </a:lnTo>
                  <a:lnTo>
                    <a:pt x="164" y="89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49" y="119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73" y="136"/>
                  </a:lnTo>
                  <a:lnTo>
                    <a:pt x="184" y="147"/>
                  </a:lnTo>
                  <a:lnTo>
                    <a:pt x="205" y="170"/>
                  </a:lnTo>
                  <a:lnTo>
                    <a:pt x="218" y="180"/>
                  </a:lnTo>
                  <a:lnTo>
                    <a:pt x="230" y="189"/>
                  </a:lnTo>
                  <a:lnTo>
                    <a:pt x="243" y="197"/>
                  </a:lnTo>
                  <a:lnTo>
                    <a:pt x="257" y="202"/>
                  </a:lnTo>
                  <a:lnTo>
                    <a:pt x="257" y="202"/>
                  </a:lnTo>
                  <a:lnTo>
                    <a:pt x="274" y="205"/>
                  </a:lnTo>
                  <a:lnTo>
                    <a:pt x="291" y="206"/>
                  </a:lnTo>
                  <a:lnTo>
                    <a:pt x="326" y="206"/>
                  </a:lnTo>
                  <a:lnTo>
                    <a:pt x="342" y="206"/>
                  </a:lnTo>
                  <a:lnTo>
                    <a:pt x="359" y="208"/>
                  </a:lnTo>
                  <a:lnTo>
                    <a:pt x="376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403" y="221"/>
                  </a:lnTo>
                  <a:lnTo>
                    <a:pt x="416" y="231"/>
                  </a:lnTo>
                  <a:lnTo>
                    <a:pt x="426" y="243"/>
                  </a:lnTo>
                  <a:lnTo>
                    <a:pt x="437" y="255"/>
                  </a:lnTo>
                  <a:lnTo>
                    <a:pt x="460" y="281"/>
                  </a:lnTo>
                  <a:lnTo>
                    <a:pt x="481" y="304"/>
                  </a:lnTo>
                  <a:lnTo>
                    <a:pt x="481" y="304"/>
                  </a:lnTo>
                  <a:lnTo>
                    <a:pt x="493" y="316"/>
                  </a:lnTo>
                  <a:lnTo>
                    <a:pt x="499" y="319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499" y="276"/>
                  </a:lnTo>
                  <a:lnTo>
                    <a:pt x="490" y="232"/>
                  </a:lnTo>
                  <a:lnTo>
                    <a:pt x="478" y="191"/>
                  </a:lnTo>
                  <a:lnTo>
                    <a:pt x="470" y="171"/>
                  </a:lnTo>
                  <a:lnTo>
                    <a:pt x="463" y="153"/>
                  </a:lnTo>
                  <a:lnTo>
                    <a:pt x="455" y="135"/>
                  </a:lnTo>
                  <a:lnTo>
                    <a:pt x="446" y="118"/>
                  </a:lnTo>
                  <a:lnTo>
                    <a:pt x="437" y="101"/>
                  </a:lnTo>
                  <a:lnTo>
                    <a:pt x="426" y="86"/>
                  </a:lnTo>
                  <a:lnTo>
                    <a:pt x="414" y="72"/>
                  </a:lnTo>
                  <a:lnTo>
                    <a:pt x="403" y="60"/>
                  </a:lnTo>
                  <a:lnTo>
                    <a:pt x="390" y="48"/>
                  </a:lnTo>
                  <a:lnTo>
                    <a:pt x="377" y="37"/>
                  </a:lnTo>
                  <a:lnTo>
                    <a:pt x="377" y="37"/>
                  </a:lnTo>
                  <a:lnTo>
                    <a:pt x="364" y="43"/>
                  </a:lnTo>
                  <a:lnTo>
                    <a:pt x="350" y="46"/>
                  </a:lnTo>
                  <a:lnTo>
                    <a:pt x="342" y="48"/>
                  </a:lnTo>
                  <a:lnTo>
                    <a:pt x="336" y="48"/>
                  </a:lnTo>
                  <a:lnTo>
                    <a:pt x="329" y="46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2" y="34"/>
                  </a:lnTo>
                  <a:lnTo>
                    <a:pt x="303" y="23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69" y="0"/>
                  </a:lnTo>
                  <a:lnTo>
                    <a:pt x="253" y="0"/>
                  </a:lnTo>
                  <a:lnTo>
                    <a:pt x="234" y="2"/>
                  </a:lnTo>
                  <a:lnTo>
                    <a:pt x="218" y="4"/>
                  </a:lnTo>
                  <a:lnTo>
                    <a:pt x="199" y="7"/>
                  </a:lnTo>
                  <a:lnTo>
                    <a:pt x="181" y="11"/>
                  </a:lnTo>
                  <a:lnTo>
                    <a:pt x="164" y="17"/>
                  </a:lnTo>
                  <a:lnTo>
                    <a:pt x="146" y="23"/>
                  </a:lnTo>
                  <a:lnTo>
                    <a:pt x="108" y="39"/>
                  </a:lnTo>
                  <a:lnTo>
                    <a:pt x="71" y="58"/>
                  </a:lnTo>
                  <a:lnTo>
                    <a:pt x="35" y="8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6" y="112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44" y="115"/>
                  </a:lnTo>
                  <a:lnTo>
                    <a:pt x="53" y="115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109" y="89"/>
                  </a:lnTo>
                  <a:lnTo>
                    <a:pt x="144" y="69"/>
                  </a:lnTo>
                  <a:lnTo>
                    <a:pt x="176" y="52"/>
                  </a:lnTo>
                  <a:lnTo>
                    <a:pt x="204" y="40"/>
                  </a:lnTo>
                  <a:lnTo>
                    <a:pt x="243" y="23"/>
                  </a:lnTo>
                  <a:lnTo>
                    <a:pt x="259" y="17"/>
                  </a:lnTo>
                  <a:lnTo>
                    <a:pt x="259" y="17"/>
                  </a:lnTo>
                  <a:close/>
                </a:path>
              </a:pathLst>
            </a:custGeom>
            <a:solidFill>
              <a:srgbClr val="FFC5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376371" y="4194739"/>
              <a:ext cx="607077" cy="298534"/>
            </a:xfrm>
            <a:custGeom>
              <a:avLst/>
              <a:gdLst/>
              <a:ahLst/>
              <a:cxnLst/>
              <a:rect l="0" t="0" r="0" b="0"/>
              <a:pathLst>
                <a:path w="383" h="189" extrusionOk="0">
                  <a:moveTo>
                    <a:pt x="383" y="119"/>
                  </a:moveTo>
                  <a:lnTo>
                    <a:pt x="383" y="119"/>
                  </a:lnTo>
                  <a:lnTo>
                    <a:pt x="367" y="120"/>
                  </a:lnTo>
                  <a:lnTo>
                    <a:pt x="350" y="123"/>
                  </a:lnTo>
                  <a:lnTo>
                    <a:pt x="318" y="129"/>
                  </a:lnTo>
                  <a:lnTo>
                    <a:pt x="303" y="131"/>
                  </a:lnTo>
                  <a:lnTo>
                    <a:pt x="286" y="129"/>
                  </a:lnTo>
                  <a:lnTo>
                    <a:pt x="271" y="126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39" y="109"/>
                  </a:lnTo>
                  <a:lnTo>
                    <a:pt x="223" y="97"/>
                  </a:lnTo>
                  <a:lnTo>
                    <a:pt x="195" y="70"/>
                  </a:lnTo>
                  <a:lnTo>
                    <a:pt x="166" y="42"/>
                  </a:lnTo>
                  <a:lnTo>
                    <a:pt x="152" y="29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28" y="12"/>
                  </a:lnTo>
                  <a:lnTo>
                    <a:pt x="118" y="7"/>
                  </a:lnTo>
                  <a:lnTo>
                    <a:pt x="111" y="4"/>
                  </a:lnTo>
                  <a:lnTo>
                    <a:pt x="102" y="3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35" y="4"/>
                  </a:lnTo>
                  <a:lnTo>
                    <a:pt x="18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32"/>
                  </a:lnTo>
                  <a:lnTo>
                    <a:pt x="32" y="61"/>
                  </a:lnTo>
                  <a:lnTo>
                    <a:pt x="50" y="87"/>
                  </a:lnTo>
                  <a:lnTo>
                    <a:pt x="73" y="111"/>
                  </a:lnTo>
                  <a:lnTo>
                    <a:pt x="96" y="134"/>
                  </a:lnTo>
                  <a:lnTo>
                    <a:pt x="121" y="154"/>
                  </a:lnTo>
                  <a:lnTo>
                    <a:pt x="150" y="170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216" y="184"/>
                  </a:lnTo>
                  <a:lnTo>
                    <a:pt x="242" y="176"/>
                  </a:lnTo>
                  <a:lnTo>
                    <a:pt x="266" y="169"/>
                  </a:lnTo>
                  <a:lnTo>
                    <a:pt x="290" y="161"/>
                  </a:lnTo>
                  <a:lnTo>
                    <a:pt x="315" y="151"/>
                  </a:lnTo>
                  <a:lnTo>
                    <a:pt x="338" y="141"/>
                  </a:lnTo>
                  <a:lnTo>
                    <a:pt x="383" y="119"/>
                  </a:lnTo>
                  <a:lnTo>
                    <a:pt x="383" y="119"/>
                  </a:lnTo>
                  <a:close/>
                </a:path>
              </a:pathLst>
            </a:custGeom>
            <a:solidFill>
              <a:srgbClr val="FFC5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751610" y="3226318"/>
              <a:ext cx="860425" cy="609205"/>
            </a:xfrm>
            <a:custGeom>
              <a:avLst/>
              <a:gdLst/>
              <a:ahLst/>
              <a:cxnLst/>
              <a:rect l="0" t="0" r="0" b="0"/>
              <a:pathLst>
                <a:path w="542" h="384" extrusionOk="0">
                  <a:moveTo>
                    <a:pt x="542" y="220"/>
                  </a:moveTo>
                  <a:lnTo>
                    <a:pt x="542" y="220"/>
                  </a:lnTo>
                  <a:lnTo>
                    <a:pt x="524" y="223"/>
                  </a:lnTo>
                  <a:lnTo>
                    <a:pt x="514" y="223"/>
                  </a:lnTo>
                  <a:lnTo>
                    <a:pt x="501" y="221"/>
                  </a:lnTo>
                  <a:lnTo>
                    <a:pt x="501" y="221"/>
                  </a:lnTo>
                  <a:lnTo>
                    <a:pt x="495" y="218"/>
                  </a:lnTo>
                  <a:lnTo>
                    <a:pt x="488" y="215"/>
                  </a:lnTo>
                  <a:lnTo>
                    <a:pt x="475" y="206"/>
                  </a:lnTo>
                  <a:lnTo>
                    <a:pt x="465" y="195"/>
                  </a:lnTo>
                  <a:lnTo>
                    <a:pt x="454" y="180"/>
                  </a:lnTo>
                  <a:lnTo>
                    <a:pt x="454" y="180"/>
                  </a:lnTo>
                  <a:lnTo>
                    <a:pt x="434" y="153"/>
                  </a:lnTo>
                  <a:lnTo>
                    <a:pt x="413" y="124"/>
                  </a:lnTo>
                  <a:lnTo>
                    <a:pt x="401" y="110"/>
                  </a:lnTo>
                  <a:lnTo>
                    <a:pt x="389" y="99"/>
                  </a:lnTo>
                  <a:lnTo>
                    <a:pt x="376" y="90"/>
                  </a:lnTo>
                  <a:lnTo>
                    <a:pt x="369" y="87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55" y="84"/>
                  </a:lnTo>
                  <a:lnTo>
                    <a:pt x="347" y="84"/>
                  </a:lnTo>
                  <a:lnTo>
                    <a:pt x="334" y="85"/>
                  </a:lnTo>
                  <a:lnTo>
                    <a:pt x="303" y="92"/>
                  </a:lnTo>
                  <a:lnTo>
                    <a:pt x="288" y="95"/>
                  </a:lnTo>
                  <a:lnTo>
                    <a:pt x="273" y="96"/>
                  </a:lnTo>
                  <a:lnTo>
                    <a:pt x="265" y="96"/>
                  </a:lnTo>
                  <a:lnTo>
                    <a:pt x="258" y="95"/>
                  </a:lnTo>
                  <a:lnTo>
                    <a:pt x="250" y="92"/>
                  </a:lnTo>
                  <a:lnTo>
                    <a:pt x="242" y="87"/>
                  </a:lnTo>
                  <a:lnTo>
                    <a:pt x="242" y="87"/>
                  </a:lnTo>
                  <a:lnTo>
                    <a:pt x="230" y="79"/>
                  </a:lnTo>
                  <a:lnTo>
                    <a:pt x="218" y="69"/>
                  </a:lnTo>
                  <a:lnTo>
                    <a:pt x="197" y="47"/>
                  </a:lnTo>
                  <a:lnTo>
                    <a:pt x="175" y="26"/>
                  </a:lnTo>
                  <a:lnTo>
                    <a:pt x="165" y="17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1" y="2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58" y="38"/>
                  </a:lnTo>
                  <a:lnTo>
                    <a:pt x="37" y="70"/>
                  </a:lnTo>
                  <a:lnTo>
                    <a:pt x="17" y="10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5" y="139"/>
                  </a:lnTo>
                  <a:lnTo>
                    <a:pt x="31" y="145"/>
                  </a:lnTo>
                  <a:lnTo>
                    <a:pt x="43" y="153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72" y="172"/>
                  </a:lnTo>
                  <a:lnTo>
                    <a:pt x="85" y="185"/>
                  </a:lnTo>
                  <a:lnTo>
                    <a:pt x="114" y="212"/>
                  </a:lnTo>
                  <a:lnTo>
                    <a:pt x="130" y="226"/>
                  </a:lnTo>
                  <a:lnTo>
                    <a:pt x="145" y="236"/>
                  </a:lnTo>
                  <a:lnTo>
                    <a:pt x="162" y="247"/>
                  </a:lnTo>
                  <a:lnTo>
                    <a:pt x="178" y="253"/>
                  </a:lnTo>
                  <a:lnTo>
                    <a:pt x="178" y="253"/>
                  </a:lnTo>
                  <a:lnTo>
                    <a:pt x="200" y="258"/>
                  </a:lnTo>
                  <a:lnTo>
                    <a:pt x="220" y="261"/>
                  </a:lnTo>
                  <a:lnTo>
                    <a:pt x="264" y="264"/>
                  </a:lnTo>
                  <a:lnTo>
                    <a:pt x="285" y="265"/>
                  </a:lnTo>
                  <a:lnTo>
                    <a:pt x="305" y="267"/>
                  </a:lnTo>
                  <a:lnTo>
                    <a:pt x="326" y="270"/>
                  </a:lnTo>
                  <a:lnTo>
                    <a:pt x="346" y="276"/>
                  </a:lnTo>
                  <a:lnTo>
                    <a:pt x="346" y="276"/>
                  </a:lnTo>
                  <a:lnTo>
                    <a:pt x="361" y="284"/>
                  </a:lnTo>
                  <a:lnTo>
                    <a:pt x="376" y="293"/>
                  </a:lnTo>
                  <a:lnTo>
                    <a:pt x="392" y="305"/>
                  </a:lnTo>
                  <a:lnTo>
                    <a:pt x="407" y="317"/>
                  </a:lnTo>
                  <a:lnTo>
                    <a:pt x="436" y="343"/>
                  </a:lnTo>
                  <a:lnTo>
                    <a:pt x="450" y="355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77" y="377"/>
                  </a:lnTo>
                  <a:lnTo>
                    <a:pt x="492" y="384"/>
                  </a:lnTo>
                  <a:lnTo>
                    <a:pt x="492" y="384"/>
                  </a:lnTo>
                  <a:lnTo>
                    <a:pt x="520" y="337"/>
                  </a:lnTo>
                  <a:lnTo>
                    <a:pt x="538" y="299"/>
                  </a:lnTo>
                  <a:lnTo>
                    <a:pt x="538" y="299"/>
                  </a:lnTo>
                  <a:lnTo>
                    <a:pt x="542" y="259"/>
                  </a:lnTo>
                  <a:lnTo>
                    <a:pt x="542" y="220"/>
                  </a:lnTo>
                  <a:lnTo>
                    <a:pt x="542" y="220"/>
                  </a:lnTo>
                  <a:close/>
                </a:path>
              </a:pathLst>
            </a:custGeom>
            <a:solidFill>
              <a:srgbClr val="FFC5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6632107" y="3687471"/>
              <a:ext cx="745702" cy="531537"/>
            </a:xfrm>
            <a:custGeom>
              <a:avLst/>
              <a:gdLst/>
              <a:ahLst/>
              <a:cxnLst/>
              <a:rect l="0" t="0" r="0" b="0"/>
              <a:pathLst>
                <a:path w="471" h="334" extrusionOk="0">
                  <a:moveTo>
                    <a:pt x="451" y="210"/>
                  </a:moveTo>
                  <a:lnTo>
                    <a:pt x="451" y="210"/>
                  </a:lnTo>
                  <a:lnTo>
                    <a:pt x="425" y="183"/>
                  </a:lnTo>
                  <a:lnTo>
                    <a:pt x="398" y="153"/>
                  </a:lnTo>
                  <a:lnTo>
                    <a:pt x="384" y="140"/>
                  </a:lnTo>
                  <a:lnTo>
                    <a:pt x="369" y="128"/>
                  </a:lnTo>
                  <a:lnTo>
                    <a:pt x="352" y="119"/>
                  </a:lnTo>
                  <a:lnTo>
                    <a:pt x="344" y="116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26" y="111"/>
                  </a:lnTo>
                  <a:lnTo>
                    <a:pt x="317" y="111"/>
                  </a:lnTo>
                  <a:lnTo>
                    <a:pt x="299" y="113"/>
                  </a:lnTo>
                  <a:lnTo>
                    <a:pt x="264" y="119"/>
                  </a:lnTo>
                  <a:lnTo>
                    <a:pt x="245" y="121"/>
                  </a:lnTo>
                  <a:lnTo>
                    <a:pt x="227" y="121"/>
                  </a:lnTo>
                  <a:lnTo>
                    <a:pt x="218" y="121"/>
                  </a:lnTo>
                  <a:lnTo>
                    <a:pt x="209" y="118"/>
                  </a:lnTo>
                  <a:lnTo>
                    <a:pt x="200" y="114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75" y="99"/>
                  </a:lnTo>
                  <a:lnTo>
                    <a:pt x="161" y="89"/>
                  </a:lnTo>
                  <a:lnTo>
                    <a:pt x="134" y="63"/>
                  </a:lnTo>
                  <a:lnTo>
                    <a:pt x="107" y="37"/>
                  </a:lnTo>
                  <a:lnTo>
                    <a:pt x="93" y="25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6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40"/>
                  </a:lnTo>
                  <a:lnTo>
                    <a:pt x="5" y="75"/>
                  </a:lnTo>
                  <a:lnTo>
                    <a:pt x="2" y="107"/>
                  </a:lnTo>
                  <a:lnTo>
                    <a:pt x="0" y="134"/>
                  </a:lnTo>
                  <a:lnTo>
                    <a:pt x="0" y="156"/>
                  </a:lnTo>
                  <a:lnTo>
                    <a:pt x="2" y="172"/>
                  </a:lnTo>
                  <a:lnTo>
                    <a:pt x="2" y="18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9" y="212"/>
                  </a:lnTo>
                  <a:lnTo>
                    <a:pt x="59" y="241"/>
                  </a:lnTo>
                  <a:lnTo>
                    <a:pt x="76" y="255"/>
                  </a:lnTo>
                  <a:lnTo>
                    <a:pt x="93" y="267"/>
                  </a:lnTo>
                  <a:lnTo>
                    <a:pt x="110" y="276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49" y="288"/>
                  </a:lnTo>
                  <a:lnTo>
                    <a:pt x="174" y="291"/>
                  </a:lnTo>
                  <a:lnTo>
                    <a:pt x="198" y="294"/>
                  </a:lnTo>
                  <a:lnTo>
                    <a:pt x="222" y="296"/>
                  </a:lnTo>
                  <a:lnTo>
                    <a:pt x="245" y="297"/>
                  </a:lnTo>
                  <a:lnTo>
                    <a:pt x="270" y="299"/>
                  </a:lnTo>
                  <a:lnTo>
                    <a:pt x="294" y="302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31" y="313"/>
                  </a:lnTo>
                  <a:lnTo>
                    <a:pt x="344" y="319"/>
                  </a:lnTo>
                  <a:lnTo>
                    <a:pt x="370" y="334"/>
                  </a:lnTo>
                  <a:lnTo>
                    <a:pt x="370" y="334"/>
                  </a:lnTo>
                  <a:lnTo>
                    <a:pt x="398" y="308"/>
                  </a:lnTo>
                  <a:lnTo>
                    <a:pt x="423" y="282"/>
                  </a:lnTo>
                  <a:lnTo>
                    <a:pt x="448" y="256"/>
                  </a:lnTo>
                  <a:lnTo>
                    <a:pt x="471" y="230"/>
                  </a:lnTo>
                  <a:lnTo>
                    <a:pt x="471" y="230"/>
                  </a:lnTo>
                  <a:lnTo>
                    <a:pt x="460" y="221"/>
                  </a:lnTo>
                  <a:lnTo>
                    <a:pt x="451" y="210"/>
                  </a:lnTo>
                  <a:lnTo>
                    <a:pt x="451" y="210"/>
                  </a:lnTo>
                  <a:close/>
                </a:path>
              </a:pathLst>
            </a:custGeom>
            <a:solidFill>
              <a:srgbClr val="FFC5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7377810" y="3835526"/>
              <a:ext cx="207936" cy="249991"/>
            </a:xfrm>
            <a:custGeom>
              <a:avLst/>
              <a:gdLst/>
              <a:ahLst/>
              <a:cxnLst/>
              <a:rect l="0" t="0" r="0" b="0"/>
              <a:pathLst>
                <a:path w="131" h="157" extrusionOk="0">
                  <a:moveTo>
                    <a:pt x="41" y="156"/>
                  </a:moveTo>
                  <a:lnTo>
                    <a:pt x="41" y="156"/>
                  </a:lnTo>
                  <a:lnTo>
                    <a:pt x="52" y="157"/>
                  </a:lnTo>
                  <a:lnTo>
                    <a:pt x="64" y="157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99" y="119"/>
                  </a:lnTo>
                  <a:lnTo>
                    <a:pt x="111" y="81"/>
                  </a:lnTo>
                  <a:lnTo>
                    <a:pt x="122" y="43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08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5" y="66"/>
                  </a:lnTo>
                  <a:lnTo>
                    <a:pt x="29" y="10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9" y="143"/>
                  </a:lnTo>
                  <a:lnTo>
                    <a:pt x="18" y="149"/>
                  </a:lnTo>
                  <a:lnTo>
                    <a:pt x="29" y="153"/>
                  </a:lnTo>
                  <a:lnTo>
                    <a:pt x="41" y="156"/>
                  </a:lnTo>
                  <a:lnTo>
                    <a:pt x="41" y="156"/>
                  </a:lnTo>
                  <a:close/>
                </a:path>
              </a:pathLst>
            </a:custGeom>
            <a:solidFill>
              <a:srgbClr val="C400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6983449" y="4219010"/>
              <a:ext cx="456502" cy="254846"/>
            </a:xfrm>
            <a:custGeom>
              <a:avLst/>
              <a:gdLst/>
              <a:ahLst/>
              <a:cxnLst/>
              <a:rect l="0" t="0" r="0" b="0"/>
              <a:pathLst>
                <a:path w="287" h="161" extrusionOk="0">
                  <a:moveTo>
                    <a:pt x="122" y="161"/>
                  </a:moveTo>
                  <a:lnTo>
                    <a:pt x="122" y="161"/>
                  </a:lnTo>
                  <a:lnTo>
                    <a:pt x="145" y="149"/>
                  </a:lnTo>
                  <a:lnTo>
                    <a:pt x="168" y="134"/>
                  </a:lnTo>
                  <a:lnTo>
                    <a:pt x="189" y="117"/>
                  </a:lnTo>
                  <a:lnTo>
                    <a:pt x="211" y="99"/>
                  </a:lnTo>
                  <a:lnTo>
                    <a:pt x="230" y="79"/>
                  </a:lnTo>
                  <a:lnTo>
                    <a:pt x="250" y="56"/>
                  </a:lnTo>
                  <a:lnTo>
                    <a:pt x="269" y="33"/>
                  </a:lnTo>
                  <a:lnTo>
                    <a:pt x="287" y="6"/>
                  </a:lnTo>
                  <a:lnTo>
                    <a:pt x="287" y="6"/>
                  </a:lnTo>
                  <a:lnTo>
                    <a:pt x="265" y="36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11" y="44"/>
                  </a:lnTo>
                  <a:lnTo>
                    <a:pt x="191" y="30"/>
                  </a:lnTo>
                  <a:lnTo>
                    <a:pt x="170" y="1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15" y="27"/>
                  </a:lnTo>
                  <a:lnTo>
                    <a:pt x="78" y="55"/>
                  </a:lnTo>
                  <a:lnTo>
                    <a:pt x="40" y="8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42" y="108"/>
                  </a:lnTo>
                  <a:lnTo>
                    <a:pt x="54" y="113"/>
                  </a:lnTo>
                  <a:lnTo>
                    <a:pt x="67" y="119"/>
                  </a:lnTo>
                  <a:lnTo>
                    <a:pt x="78" y="126"/>
                  </a:lnTo>
                  <a:lnTo>
                    <a:pt x="101" y="143"/>
                  </a:lnTo>
                  <a:lnTo>
                    <a:pt x="122" y="161"/>
                  </a:lnTo>
                  <a:lnTo>
                    <a:pt x="122" y="161"/>
                  </a:lnTo>
                  <a:close/>
                </a:path>
              </a:pathLst>
            </a:custGeom>
            <a:solidFill>
              <a:srgbClr val="C400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6672739" y="4384053"/>
              <a:ext cx="504304" cy="157762"/>
            </a:xfrm>
            <a:custGeom>
              <a:avLst/>
              <a:gdLst/>
              <a:ahLst/>
              <a:cxnLst/>
              <a:rect l="0" t="0" r="0" b="0"/>
              <a:pathLst>
                <a:path w="317" h="100" extrusionOk="0">
                  <a:moveTo>
                    <a:pt x="302" y="67"/>
                  </a:moveTo>
                  <a:lnTo>
                    <a:pt x="302" y="67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296" y="39"/>
                  </a:lnTo>
                  <a:lnTo>
                    <a:pt x="273" y="22"/>
                  </a:lnTo>
                  <a:lnTo>
                    <a:pt x="262" y="15"/>
                  </a:lnTo>
                  <a:lnTo>
                    <a:pt x="249" y="9"/>
                  </a:lnTo>
                  <a:lnTo>
                    <a:pt x="237" y="4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22"/>
                  </a:lnTo>
                  <a:lnTo>
                    <a:pt x="127" y="32"/>
                  </a:lnTo>
                  <a:lnTo>
                    <a:pt x="102" y="42"/>
                  </a:lnTo>
                  <a:lnTo>
                    <a:pt x="78" y="50"/>
                  </a:lnTo>
                  <a:lnTo>
                    <a:pt x="54" y="57"/>
                  </a:lnTo>
                  <a:lnTo>
                    <a:pt x="28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40" y="85"/>
                  </a:lnTo>
                  <a:lnTo>
                    <a:pt x="63" y="91"/>
                  </a:lnTo>
                  <a:lnTo>
                    <a:pt x="84" y="94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230" y="91"/>
                  </a:lnTo>
                  <a:lnTo>
                    <a:pt x="230" y="91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75" y="77"/>
                  </a:lnTo>
                  <a:lnTo>
                    <a:pt x="275" y="77"/>
                  </a:lnTo>
                  <a:lnTo>
                    <a:pt x="284" y="74"/>
                  </a:lnTo>
                  <a:lnTo>
                    <a:pt x="284" y="74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302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D4A40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7533164" y="3699607"/>
              <a:ext cx="71701" cy="143199"/>
            </a:xfrm>
            <a:custGeom>
              <a:avLst/>
              <a:gdLst/>
              <a:ahLst/>
              <a:cxnLst/>
              <a:rect l="0" t="0" r="0" b="0"/>
              <a:pathLst>
                <a:path w="46" h="90" extrusionOk="0">
                  <a:moveTo>
                    <a:pt x="34" y="88"/>
                  </a:moveTo>
                  <a:lnTo>
                    <a:pt x="34" y="8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8" y="3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1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34" y="8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D4A40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7217675" y="4053966"/>
              <a:ext cx="296368" cy="264552"/>
            </a:xfrm>
            <a:custGeom>
              <a:avLst/>
              <a:gdLst/>
              <a:ahLst/>
              <a:cxnLst/>
              <a:rect l="0" t="0" r="0" b="0"/>
              <a:pathLst>
                <a:path w="186" h="168" extrusionOk="0">
                  <a:moveTo>
                    <a:pt x="96" y="168"/>
                  </a:moveTo>
                  <a:lnTo>
                    <a:pt x="96" y="168"/>
                  </a:lnTo>
                  <a:lnTo>
                    <a:pt x="117" y="140"/>
                  </a:lnTo>
                  <a:lnTo>
                    <a:pt x="139" y="110"/>
                  </a:lnTo>
                  <a:lnTo>
                    <a:pt x="139" y="110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9" y="75"/>
                  </a:lnTo>
                  <a:lnTo>
                    <a:pt x="159" y="75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9" y="55"/>
                  </a:lnTo>
                  <a:lnTo>
                    <a:pt x="169" y="55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65" y="20"/>
                  </a:lnTo>
                  <a:lnTo>
                    <a:pt x="153" y="2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30" y="16"/>
                  </a:lnTo>
                  <a:lnTo>
                    <a:pt x="119" y="12"/>
                  </a:lnTo>
                  <a:lnTo>
                    <a:pt x="110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78" y="26"/>
                  </a:lnTo>
                  <a:lnTo>
                    <a:pt x="53" y="52"/>
                  </a:lnTo>
                  <a:lnTo>
                    <a:pt x="28" y="7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2" y="119"/>
                  </a:lnTo>
                  <a:lnTo>
                    <a:pt x="43" y="134"/>
                  </a:lnTo>
                  <a:lnTo>
                    <a:pt x="63" y="148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96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D4A40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6455242" y="3420489"/>
              <a:ext cx="296368" cy="276690"/>
            </a:xfrm>
            <a:custGeom>
              <a:avLst/>
              <a:gdLst/>
              <a:ahLst/>
              <a:cxnLst/>
              <a:rect l="0" t="0" r="0" b="0"/>
              <a:pathLst>
                <a:path w="187" h="175" extrusionOk="0">
                  <a:moveTo>
                    <a:pt x="55" y="174"/>
                  </a:moveTo>
                  <a:lnTo>
                    <a:pt x="55" y="174"/>
                  </a:lnTo>
                  <a:lnTo>
                    <a:pt x="73" y="175"/>
                  </a:lnTo>
                  <a:lnTo>
                    <a:pt x="93" y="174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38" y="133"/>
                  </a:lnTo>
                  <a:lnTo>
                    <a:pt x="152" y="95"/>
                  </a:lnTo>
                  <a:lnTo>
                    <a:pt x="167" y="53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57" y="9"/>
                  </a:lnTo>
                  <a:lnTo>
                    <a:pt x="137" y="9"/>
                  </a:lnTo>
                  <a:lnTo>
                    <a:pt x="117" y="9"/>
                  </a:lnTo>
                  <a:lnTo>
                    <a:pt x="106" y="8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8" y="35"/>
                  </a:lnTo>
                  <a:lnTo>
                    <a:pt x="36" y="72"/>
                  </a:lnTo>
                  <a:lnTo>
                    <a:pt x="17" y="11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2"/>
                  </a:lnTo>
                  <a:lnTo>
                    <a:pt x="24" y="168"/>
                  </a:lnTo>
                  <a:lnTo>
                    <a:pt x="38" y="171"/>
                  </a:lnTo>
                  <a:lnTo>
                    <a:pt x="55" y="174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F578C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6385932" y="3893776"/>
              <a:ext cx="246175" cy="87375"/>
            </a:xfrm>
            <a:custGeom>
              <a:avLst/>
              <a:gdLst/>
              <a:ahLst/>
              <a:cxnLst/>
              <a:rect l="0" t="0" r="0" b="0"/>
              <a:pathLst>
                <a:path w="155" h="55" extrusionOk="0">
                  <a:moveTo>
                    <a:pt x="71" y="9"/>
                  </a:moveTo>
                  <a:lnTo>
                    <a:pt x="71" y="9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1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8" y="35"/>
                  </a:lnTo>
                  <a:lnTo>
                    <a:pt x="111" y="24"/>
                  </a:lnTo>
                  <a:lnTo>
                    <a:pt x="93" y="15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578C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6732489" y="3075839"/>
              <a:ext cx="291587" cy="172324"/>
            </a:xfrm>
            <a:custGeom>
              <a:avLst/>
              <a:gdLst/>
              <a:ahLst/>
              <a:cxnLst/>
              <a:rect l="0" t="0" r="0" b="0"/>
              <a:pathLst>
                <a:path w="183" h="108" extrusionOk="0">
                  <a:moveTo>
                    <a:pt x="43" y="108"/>
                  </a:moveTo>
                  <a:lnTo>
                    <a:pt x="43" y="108"/>
                  </a:lnTo>
                  <a:lnTo>
                    <a:pt x="55" y="108"/>
                  </a:lnTo>
                  <a:lnTo>
                    <a:pt x="69" y="106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114" y="76"/>
                  </a:lnTo>
                  <a:lnTo>
                    <a:pt x="136" y="53"/>
                  </a:lnTo>
                  <a:lnTo>
                    <a:pt x="158" y="29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6" y="1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90" y="24"/>
                  </a:lnTo>
                  <a:lnTo>
                    <a:pt x="59" y="47"/>
                  </a:lnTo>
                  <a:lnTo>
                    <a:pt x="30" y="7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18" y="106"/>
                  </a:lnTo>
                  <a:lnTo>
                    <a:pt x="43" y="108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F578C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6390712" y="3663200"/>
              <a:ext cx="267686" cy="320378"/>
            </a:xfrm>
            <a:custGeom>
              <a:avLst/>
              <a:gdLst/>
              <a:ahLst/>
              <a:cxnLst/>
              <a:rect l="0" t="0" r="0" b="0"/>
              <a:pathLst>
                <a:path w="169" h="201" extrusionOk="0">
                  <a:moveTo>
                    <a:pt x="169" y="15"/>
                  </a:moveTo>
                  <a:lnTo>
                    <a:pt x="169" y="15"/>
                  </a:lnTo>
                  <a:lnTo>
                    <a:pt x="133" y="20"/>
                  </a:lnTo>
                  <a:lnTo>
                    <a:pt x="113" y="21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78" y="17"/>
                  </a:lnTo>
                  <a:lnTo>
                    <a:pt x="64" y="14"/>
                  </a:lnTo>
                  <a:lnTo>
                    <a:pt x="5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33"/>
                  </a:lnTo>
                  <a:lnTo>
                    <a:pt x="17" y="69"/>
                  </a:lnTo>
                  <a:lnTo>
                    <a:pt x="8" y="10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7" y="148"/>
                  </a:lnTo>
                  <a:lnTo>
                    <a:pt x="34" y="149"/>
                  </a:lnTo>
                  <a:lnTo>
                    <a:pt x="50" y="151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89" y="160"/>
                  </a:lnTo>
                  <a:lnTo>
                    <a:pt x="107" y="169"/>
                  </a:lnTo>
                  <a:lnTo>
                    <a:pt x="124" y="180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51" y="200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187"/>
                  </a:lnTo>
                  <a:lnTo>
                    <a:pt x="151" y="171"/>
                  </a:lnTo>
                  <a:lnTo>
                    <a:pt x="151" y="149"/>
                  </a:lnTo>
                  <a:lnTo>
                    <a:pt x="153" y="122"/>
                  </a:lnTo>
                  <a:lnTo>
                    <a:pt x="156" y="90"/>
                  </a:lnTo>
                  <a:lnTo>
                    <a:pt x="162" y="5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FFE07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6579527" y="3236027"/>
              <a:ext cx="301148" cy="201450"/>
            </a:xfrm>
            <a:custGeom>
              <a:avLst/>
              <a:gdLst/>
              <a:ahLst/>
              <a:cxnLst/>
              <a:rect l="0" t="0" r="0" b="0"/>
              <a:pathLst>
                <a:path w="190" h="128" extrusionOk="0">
                  <a:moveTo>
                    <a:pt x="98" y="125"/>
                  </a:moveTo>
                  <a:lnTo>
                    <a:pt x="98" y="125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25" y="96"/>
                  </a:lnTo>
                  <a:lnTo>
                    <a:pt x="145" y="64"/>
                  </a:lnTo>
                  <a:lnTo>
                    <a:pt x="166" y="3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65" y="6"/>
                  </a:lnTo>
                  <a:lnTo>
                    <a:pt x="151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14" y="6"/>
                  </a:lnTo>
                  <a:lnTo>
                    <a:pt x="105" y="5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72" y="28"/>
                  </a:lnTo>
                  <a:lnTo>
                    <a:pt x="47" y="55"/>
                  </a:lnTo>
                  <a:lnTo>
                    <a:pt x="23" y="8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27" y="124"/>
                  </a:lnTo>
                  <a:lnTo>
                    <a:pt x="38" y="125"/>
                  </a:lnTo>
                  <a:lnTo>
                    <a:pt x="58" y="125"/>
                  </a:lnTo>
                  <a:lnTo>
                    <a:pt x="78" y="125"/>
                  </a:lnTo>
                  <a:lnTo>
                    <a:pt x="98" y="125"/>
                  </a:lnTo>
                  <a:lnTo>
                    <a:pt x="98" y="125"/>
                  </a:lnTo>
                  <a:close/>
                </a:path>
              </a:pathLst>
            </a:custGeom>
            <a:solidFill>
              <a:srgbClr val="FFE07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6921307" y="2930210"/>
              <a:ext cx="296368" cy="152908"/>
            </a:xfrm>
            <a:custGeom>
              <a:avLst/>
              <a:gdLst/>
              <a:ahLst/>
              <a:cxnLst/>
              <a:rect l="0" t="0" r="0" b="0"/>
              <a:pathLst>
                <a:path w="186" h="96" extrusionOk="0">
                  <a:moveTo>
                    <a:pt x="64" y="96"/>
                  </a:moveTo>
                  <a:lnTo>
                    <a:pt x="64" y="96"/>
                  </a:lnTo>
                  <a:lnTo>
                    <a:pt x="91" y="72"/>
                  </a:lnTo>
                  <a:lnTo>
                    <a:pt x="120" y="47"/>
                  </a:lnTo>
                  <a:lnTo>
                    <a:pt x="152" y="25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0" y="6"/>
                  </a:lnTo>
                  <a:lnTo>
                    <a:pt x="131" y="23"/>
                  </a:lnTo>
                  <a:lnTo>
                    <a:pt x="103" y="35"/>
                  </a:lnTo>
                  <a:lnTo>
                    <a:pt x="71" y="52"/>
                  </a:lnTo>
                  <a:lnTo>
                    <a:pt x="36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7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50" y="93"/>
                  </a:lnTo>
                  <a:lnTo>
                    <a:pt x="64" y="96"/>
                  </a:lnTo>
                  <a:lnTo>
                    <a:pt x="64" y="96"/>
                  </a:lnTo>
                  <a:close/>
                </a:path>
              </a:pathLst>
            </a:custGeom>
            <a:solidFill>
              <a:srgbClr val="FFE07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grpSp>
        <p:nvGrpSpPr>
          <p:cNvPr id="74" name="Shape 74"/>
          <p:cNvGrpSpPr/>
          <p:nvPr/>
        </p:nvGrpSpPr>
        <p:grpSpPr>
          <a:xfrm>
            <a:off x="8000998" y="4069555"/>
            <a:ext cx="1035050" cy="1073942"/>
            <a:chOff x="7699396" y="4130680"/>
            <a:chExt cx="1035050" cy="1431925"/>
          </a:xfrm>
        </p:grpSpPr>
        <p:sp>
          <p:nvSpPr>
            <p:cNvPr id="75" name="Shape 75"/>
            <p:cNvSpPr/>
            <p:nvPr/>
          </p:nvSpPr>
          <p:spPr>
            <a:xfrm>
              <a:off x="7699396" y="4130680"/>
              <a:ext cx="1035050" cy="1431925"/>
            </a:xfrm>
            <a:custGeom>
              <a:avLst/>
              <a:gdLst/>
              <a:ahLst/>
              <a:cxnLst/>
              <a:rect l="0" t="0" r="0" b="0"/>
              <a:pathLst>
                <a:path w="652" h="902" extrusionOk="0">
                  <a:moveTo>
                    <a:pt x="646" y="580"/>
                  </a:moveTo>
                  <a:lnTo>
                    <a:pt x="646" y="580"/>
                  </a:lnTo>
                  <a:lnTo>
                    <a:pt x="643" y="603"/>
                  </a:lnTo>
                  <a:lnTo>
                    <a:pt x="638" y="623"/>
                  </a:lnTo>
                  <a:lnTo>
                    <a:pt x="632" y="644"/>
                  </a:lnTo>
                  <a:lnTo>
                    <a:pt x="626" y="664"/>
                  </a:lnTo>
                  <a:lnTo>
                    <a:pt x="620" y="683"/>
                  </a:lnTo>
                  <a:lnTo>
                    <a:pt x="612" y="701"/>
                  </a:lnTo>
                  <a:lnTo>
                    <a:pt x="595" y="734"/>
                  </a:lnTo>
                  <a:lnTo>
                    <a:pt x="577" y="765"/>
                  </a:lnTo>
                  <a:lnTo>
                    <a:pt x="556" y="792"/>
                  </a:lnTo>
                  <a:lnTo>
                    <a:pt x="533" y="817"/>
                  </a:lnTo>
                  <a:lnTo>
                    <a:pt x="507" y="838"/>
                  </a:lnTo>
                  <a:lnTo>
                    <a:pt x="481" y="856"/>
                  </a:lnTo>
                  <a:lnTo>
                    <a:pt x="454" y="872"/>
                  </a:lnTo>
                  <a:lnTo>
                    <a:pt x="425" y="884"/>
                  </a:lnTo>
                  <a:lnTo>
                    <a:pt x="394" y="893"/>
                  </a:lnTo>
                  <a:lnTo>
                    <a:pt x="364" y="899"/>
                  </a:lnTo>
                  <a:lnTo>
                    <a:pt x="332" y="902"/>
                  </a:lnTo>
                  <a:lnTo>
                    <a:pt x="300" y="900"/>
                  </a:lnTo>
                  <a:lnTo>
                    <a:pt x="268" y="897"/>
                  </a:lnTo>
                  <a:lnTo>
                    <a:pt x="268" y="897"/>
                  </a:lnTo>
                  <a:lnTo>
                    <a:pt x="237" y="891"/>
                  </a:lnTo>
                  <a:lnTo>
                    <a:pt x="207" y="882"/>
                  </a:lnTo>
                  <a:lnTo>
                    <a:pt x="178" y="870"/>
                  </a:lnTo>
                  <a:lnTo>
                    <a:pt x="151" y="853"/>
                  </a:lnTo>
                  <a:lnTo>
                    <a:pt x="125" y="835"/>
                  </a:lnTo>
                  <a:lnTo>
                    <a:pt x="102" y="814"/>
                  </a:lnTo>
                  <a:lnTo>
                    <a:pt x="79" y="789"/>
                  </a:lnTo>
                  <a:lnTo>
                    <a:pt x="61" y="762"/>
                  </a:lnTo>
                  <a:lnTo>
                    <a:pt x="42" y="733"/>
                  </a:lnTo>
                  <a:lnTo>
                    <a:pt x="29" y="701"/>
                  </a:lnTo>
                  <a:lnTo>
                    <a:pt x="17" y="667"/>
                  </a:lnTo>
                  <a:lnTo>
                    <a:pt x="7" y="631"/>
                  </a:lnTo>
                  <a:lnTo>
                    <a:pt x="3" y="593"/>
                  </a:lnTo>
                  <a:lnTo>
                    <a:pt x="0" y="553"/>
                  </a:lnTo>
                  <a:lnTo>
                    <a:pt x="1" y="512"/>
                  </a:lnTo>
                  <a:lnTo>
                    <a:pt x="6" y="468"/>
                  </a:lnTo>
                  <a:lnTo>
                    <a:pt x="6" y="468"/>
                  </a:lnTo>
                  <a:lnTo>
                    <a:pt x="14" y="424"/>
                  </a:lnTo>
                  <a:lnTo>
                    <a:pt x="26" y="378"/>
                  </a:lnTo>
                  <a:lnTo>
                    <a:pt x="39" y="334"/>
                  </a:lnTo>
                  <a:lnTo>
                    <a:pt x="58" y="291"/>
                  </a:lnTo>
                  <a:lnTo>
                    <a:pt x="78" y="250"/>
                  </a:lnTo>
                  <a:lnTo>
                    <a:pt x="100" y="209"/>
                  </a:lnTo>
                  <a:lnTo>
                    <a:pt x="125" y="172"/>
                  </a:lnTo>
                  <a:lnTo>
                    <a:pt x="152" y="136"/>
                  </a:lnTo>
                  <a:lnTo>
                    <a:pt x="180" y="104"/>
                  </a:lnTo>
                  <a:lnTo>
                    <a:pt x="210" y="76"/>
                  </a:lnTo>
                  <a:lnTo>
                    <a:pt x="225" y="62"/>
                  </a:lnTo>
                  <a:lnTo>
                    <a:pt x="240" y="52"/>
                  </a:lnTo>
                  <a:lnTo>
                    <a:pt x="256" y="40"/>
                  </a:lnTo>
                  <a:lnTo>
                    <a:pt x="271" y="30"/>
                  </a:lnTo>
                  <a:lnTo>
                    <a:pt x="288" y="23"/>
                  </a:lnTo>
                  <a:lnTo>
                    <a:pt x="303" y="15"/>
                  </a:lnTo>
                  <a:lnTo>
                    <a:pt x="320" y="9"/>
                  </a:lnTo>
                  <a:lnTo>
                    <a:pt x="335" y="4"/>
                  </a:lnTo>
                  <a:lnTo>
                    <a:pt x="352" y="1"/>
                  </a:lnTo>
                  <a:lnTo>
                    <a:pt x="368" y="0"/>
                  </a:lnTo>
                  <a:lnTo>
                    <a:pt x="384" y="0"/>
                  </a:lnTo>
                  <a:lnTo>
                    <a:pt x="400" y="1"/>
                  </a:lnTo>
                  <a:lnTo>
                    <a:pt x="400" y="1"/>
                  </a:lnTo>
                  <a:lnTo>
                    <a:pt x="416" y="4"/>
                  </a:lnTo>
                  <a:lnTo>
                    <a:pt x="431" y="9"/>
                  </a:lnTo>
                  <a:lnTo>
                    <a:pt x="446" y="17"/>
                  </a:lnTo>
                  <a:lnTo>
                    <a:pt x="460" y="24"/>
                  </a:lnTo>
                  <a:lnTo>
                    <a:pt x="475" y="33"/>
                  </a:lnTo>
                  <a:lnTo>
                    <a:pt x="489" y="44"/>
                  </a:lnTo>
                  <a:lnTo>
                    <a:pt x="503" y="56"/>
                  </a:lnTo>
                  <a:lnTo>
                    <a:pt x="515" y="70"/>
                  </a:lnTo>
                  <a:lnTo>
                    <a:pt x="527" y="84"/>
                  </a:lnTo>
                  <a:lnTo>
                    <a:pt x="539" y="99"/>
                  </a:lnTo>
                  <a:lnTo>
                    <a:pt x="550" y="116"/>
                  </a:lnTo>
                  <a:lnTo>
                    <a:pt x="562" y="134"/>
                  </a:lnTo>
                  <a:lnTo>
                    <a:pt x="582" y="171"/>
                  </a:lnTo>
                  <a:lnTo>
                    <a:pt x="600" y="212"/>
                  </a:lnTo>
                  <a:lnTo>
                    <a:pt x="615" y="254"/>
                  </a:lnTo>
                  <a:lnTo>
                    <a:pt x="627" y="300"/>
                  </a:lnTo>
                  <a:lnTo>
                    <a:pt x="638" y="346"/>
                  </a:lnTo>
                  <a:lnTo>
                    <a:pt x="646" y="393"/>
                  </a:lnTo>
                  <a:lnTo>
                    <a:pt x="650" y="442"/>
                  </a:lnTo>
                  <a:lnTo>
                    <a:pt x="652" y="489"/>
                  </a:lnTo>
                  <a:lnTo>
                    <a:pt x="650" y="536"/>
                  </a:lnTo>
                  <a:lnTo>
                    <a:pt x="646" y="580"/>
                  </a:lnTo>
                  <a:lnTo>
                    <a:pt x="646" y="58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7766071" y="5281617"/>
              <a:ext cx="211137" cy="220661"/>
            </a:xfrm>
            <a:custGeom>
              <a:avLst/>
              <a:gdLst/>
              <a:ahLst/>
              <a:cxnLst/>
              <a:rect l="0" t="0" r="0" b="0"/>
              <a:pathLst>
                <a:path w="133" h="139" extrusionOk="0">
                  <a:moveTo>
                    <a:pt x="92" y="19"/>
                  </a:moveTo>
                  <a:lnTo>
                    <a:pt x="92" y="19"/>
                  </a:lnTo>
                  <a:lnTo>
                    <a:pt x="81" y="12"/>
                  </a:lnTo>
                  <a:lnTo>
                    <a:pt x="71" y="6"/>
                  </a:lnTo>
                  <a:lnTo>
                    <a:pt x="58" y="3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51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83" y="37"/>
                  </a:lnTo>
                  <a:lnTo>
                    <a:pt x="95" y="46"/>
                  </a:lnTo>
                  <a:lnTo>
                    <a:pt x="104" y="58"/>
                  </a:lnTo>
                  <a:lnTo>
                    <a:pt x="112" y="70"/>
                  </a:lnTo>
                  <a:lnTo>
                    <a:pt x="115" y="84"/>
                  </a:lnTo>
                  <a:lnTo>
                    <a:pt x="115" y="98"/>
                  </a:lnTo>
                  <a:lnTo>
                    <a:pt x="113" y="113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30" y="128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33" y="101"/>
                  </a:lnTo>
                  <a:lnTo>
                    <a:pt x="133" y="87"/>
                  </a:lnTo>
                  <a:lnTo>
                    <a:pt x="130" y="73"/>
                  </a:lnTo>
                  <a:lnTo>
                    <a:pt x="125" y="60"/>
                  </a:lnTo>
                  <a:lnTo>
                    <a:pt x="119" y="49"/>
                  </a:lnTo>
                  <a:lnTo>
                    <a:pt x="112" y="37"/>
                  </a:lnTo>
                  <a:lnTo>
                    <a:pt x="103" y="28"/>
                  </a:lnTo>
                  <a:lnTo>
                    <a:pt x="92" y="19"/>
                  </a:lnTo>
                  <a:lnTo>
                    <a:pt x="92" y="19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7727971" y="5192717"/>
              <a:ext cx="26987" cy="36510"/>
            </a:xfrm>
            <a:custGeom>
              <a:avLst/>
              <a:gdLst/>
              <a:ahLst/>
              <a:cxnLst/>
              <a:rect l="0" t="0" r="0" b="0"/>
              <a:pathLst>
                <a:path w="17" h="23" extrusionOk="0">
                  <a:moveTo>
                    <a:pt x="15" y="0"/>
                  </a:moveTo>
                  <a:lnTo>
                    <a:pt x="15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7810521" y="5356230"/>
              <a:ext cx="73025" cy="87312"/>
            </a:xfrm>
            <a:custGeom>
              <a:avLst/>
              <a:gdLst/>
              <a:ahLst/>
              <a:cxnLst/>
              <a:rect l="0" t="0" r="0" b="0"/>
              <a:pathLst>
                <a:path w="46" h="55" extrusionOk="0">
                  <a:moveTo>
                    <a:pt x="8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9" y="39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43"/>
                  </a:lnTo>
                  <a:lnTo>
                    <a:pt x="44" y="34"/>
                  </a:lnTo>
                  <a:lnTo>
                    <a:pt x="41" y="25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8262960" y="4130680"/>
              <a:ext cx="195260" cy="207962"/>
            </a:xfrm>
            <a:custGeom>
              <a:avLst/>
              <a:gdLst/>
              <a:ahLst/>
              <a:cxnLst/>
              <a:rect l="0" t="0" r="0" b="0"/>
              <a:pathLst>
                <a:path w="123" h="131" extrusionOk="0">
                  <a:moveTo>
                    <a:pt x="53" y="128"/>
                  </a:moveTo>
                  <a:lnTo>
                    <a:pt x="53" y="128"/>
                  </a:lnTo>
                  <a:lnTo>
                    <a:pt x="62" y="129"/>
                  </a:lnTo>
                  <a:lnTo>
                    <a:pt x="71" y="131"/>
                  </a:lnTo>
                  <a:lnTo>
                    <a:pt x="80" y="129"/>
                  </a:lnTo>
                  <a:lnTo>
                    <a:pt x="88" y="126"/>
                  </a:lnTo>
                  <a:lnTo>
                    <a:pt x="96" y="122"/>
                  </a:lnTo>
                  <a:lnTo>
                    <a:pt x="103" y="117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9" y="94"/>
                  </a:lnTo>
                  <a:lnTo>
                    <a:pt x="122" y="85"/>
                  </a:lnTo>
                  <a:lnTo>
                    <a:pt x="123" y="78"/>
                  </a:lnTo>
                  <a:lnTo>
                    <a:pt x="123" y="70"/>
                  </a:lnTo>
                  <a:lnTo>
                    <a:pt x="122" y="62"/>
                  </a:lnTo>
                  <a:lnTo>
                    <a:pt x="119" y="56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06" y="36"/>
                  </a:lnTo>
                  <a:lnTo>
                    <a:pt x="99" y="32"/>
                  </a:lnTo>
                  <a:lnTo>
                    <a:pt x="91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3" y="35"/>
                  </a:lnTo>
                  <a:lnTo>
                    <a:pt x="70" y="41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70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4" y="64"/>
                  </a:lnTo>
                  <a:lnTo>
                    <a:pt x="99" y="7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102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79" y="107"/>
                  </a:lnTo>
                  <a:lnTo>
                    <a:pt x="71" y="107"/>
                  </a:lnTo>
                  <a:lnTo>
                    <a:pt x="64" y="107"/>
                  </a:lnTo>
                  <a:lnTo>
                    <a:pt x="56" y="104"/>
                  </a:lnTo>
                  <a:lnTo>
                    <a:pt x="52" y="100"/>
                  </a:lnTo>
                  <a:lnTo>
                    <a:pt x="47" y="97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5" y="81"/>
                  </a:lnTo>
                  <a:lnTo>
                    <a:pt x="32" y="72"/>
                  </a:lnTo>
                  <a:lnTo>
                    <a:pt x="29" y="62"/>
                  </a:lnTo>
                  <a:lnTo>
                    <a:pt x="29" y="53"/>
                  </a:lnTo>
                  <a:lnTo>
                    <a:pt x="29" y="44"/>
                  </a:lnTo>
                  <a:lnTo>
                    <a:pt x="32" y="35"/>
                  </a:lnTo>
                  <a:lnTo>
                    <a:pt x="35" y="2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8" y="11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9" y="20"/>
                  </a:lnTo>
                  <a:lnTo>
                    <a:pt x="6" y="27"/>
                  </a:lnTo>
                  <a:lnTo>
                    <a:pt x="3" y="35"/>
                  </a:lnTo>
                  <a:lnTo>
                    <a:pt x="1" y="4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10" y="97"/>
                  </a:lnTo>
                  <a:lnTo>
                    <a:pt x="17" y="107"/>
                  </a:lnTo>
                  <a:lnTo>
                    <a:pt x="26" y="114"/>
                  </a:lnTo>
                  <a:lnTo>
                    <a:pt x="33" y="120"/>
                  </a:lnTo>
                  <a:lnTo>
                    <a:pt x="44" y="125"/>
                  </a:lnTo>
                  <a:lnTo>
                    <a:pt x="53" y="128"/>
                  </a:lnTo>
                  <a:lnTo>
                    <a:pt x="53" y="128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8156596" y="4148142"/>
              <a:ext cx="46038" cy="66675"/>
            </a:xfrm>
            <a:custGeom>
              <a:avLst/>
              <a:gdLst/>
              <a:ahLst/>
              <a:cxnLst/>
              <a:rect l="0" t="0" r="0" b="0"/>
              <a:pathLst>
                <a:path w="29" h="42" extrusionOk="0">
                  <a:moveTo>
                    <a:pt x="29" y="1"/>
                  </a:move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" y="9"/>
                  </a:lnTo>
                  <a:lnTo>
                    <a:pt x="6" y="9"/>
                  </a:lnTo>
                  <a:lnTo>
                    <a:pt x="1" y="2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12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8158185" y="4200530"/>
              <a:ext cx="392110" cy="252411"/>
            </a:xfrm>
            <a:custGeom>
              <a:avLst/>
              <a:gdLst/>
              <a:ahLst/>
              <a:cxnLst/>
              <a:rect l="0" t="0" r="0" b="0"/>
              <a:pathLst>
                <a:path w="247" h="159" extrusionOk="0">
                  <a:moveTo>
                    <a:pt x="22" y="101"/>
                  </a:moveTo>
                  <a:lnTo>
                    <a:pt x="22" y="101"/>
                  </a:lnTo>
                  <a:lnTo>
                    <a:pt x="31" y="116"/>
                  </a:lnTo>
                  <a:lnTo>
                    <a:pt x="43" y="128"/>
                  </a:lnTo>
                  <a:lnTo>
                    <a:pt x="55" y="140"/>
                  </a:lnTo>
                  <a:lnTo>
                    <a:pt x="70" y="148"/>
                  </a:lnTo>
                  <a:lnTo>
                    <a:pt x="86" y="154"/>
                  </a:lnTo>
                  <a:lnTo>
                    <a:pt x="104" y="157"/>
                  </a:lnTo>
                  <a:lnTo>
                    <a:pt x="121" y="159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60" y="151"/>
                  </a:lnTo>
                  <a:lnTo>
                    <a:pt x="180" y="143"/>
                  </a:lnTo>
                  <a:lnTo>
                    <a:pt x="197" y="133"/>
                  </a:lnTo>
                  <a:lnTo>
                    <a:pt x="212" y="120"/>
                  </a:lnTo>
                  <a:lnTo>
                    <a:pt x="224" y="107"/>
                  </a:lnTo>
                  <a:lnTo>
                    <a:pt x="235" y="90"/>
                  </a:lnTo>
                  <a:lnTo>
                    <a:pt x="242" y="72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29" y="47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17" y="79"/>
                  </a:lnTo>
                  <a:lnTo>
                    <a:pt x="206" y="95"/>
                  </a:lnTo>
                  <a:lnTo>
                    <a:pt x="192" y="107"/>
                  </a:lnTo>
                  <a:lnTo>
                    <a:pt x="185" y="113"/>
                  </a:lnTo>
                  <a:lnTo>
                    <a:pt x="175" y="117"/>
                  </a:lnTo>
                  <a:lnTo>
                    <a:pt x="168" y="120"/>
                  </a:lnTo>
                  <a:lnTo>
                    <a:pt x="157" y="125"/>
                  </a:lnTo>
                  <a:lnTo>
                    <a:pt x="148" y="127"/>
                  </a:lnTo>
                  <a:lnTo>
                    <a:pt x="137" y="128"/>
                  </a:lnTo>
                  <a:lnTo>
                    <a:pt x="127" y="128"/>
                  </a:lnTo>
                  <a:lnTo>
                    <a:pt x="116" y="127"/>
                  </a:lnTo>
                  <a:lnTo>
                    <a:pt x="105" y="125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79" y="114"/>
                  </a:lnTo>
                  <a:lnTo>
                    <a:pt x="67" y="107"/>
                  </a:lnTo>
                  <a:lnTo>
                    <a:pt x="55" y="96"/>
                  </a:lnTo>
                  <a:lnTo>
                    <a:pt x="46" y="84"/>
                  </a:lnTo>
                  <a:lnTo>
                    <a:pt x="37" y="70"/>
                  </a:lnTo>
                  <a:lnTo>
                    <a:pt x="31" y="56"/>
                  </a:lnTo>
                  <a:lnTo>
                    <a:pt x="26" y="4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3" y="1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6"/>
                  </a:lnTo>
                  <a:lnTo>
                    <a:pt x="8" y="64"/>
                  </a:lnTo>
                  <a:lnTo>
                    <a:pt x="14" y="82"/>
                  </a:lnTo>
                  <a:lnTo>
                    <a:pt x="22" y="101"/>
                  </a:lnTo>
                  <a:lnTo>
                    <a:pt x="22" y="101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7943871" y="4559305"/>
              <a:ext cx="427037" cy="587375"/>
            </a:xfrm>
            <a:custGeom>
              <a:avLst/>
              <a:gdLst/>
              <a:ahLst/>
              <a:cxnLst/>
              <a:rect l="0" t="0" r="0" b="0"/>
              <a:pathLst>
                <a:path w="269" h="370" extrusionOk="0">
                  <a:moveTo>
                    <a:pt x="269" y="166"/>
                  </a:moveTo>
                  <a:lnTo>
                    <a:pt x="269" y="166"/>
                  </a:lnTo>
                  <a:lnTo>
                    <a:pt x="268" y="141"/>
                  </a:lnTo>
                  <a:lnTo>
                    <a:pt x="263" y="118"/>
                  </a:lnTo>
                  <a:lnTo>
                    <a:pt x="256" y="97"/>
                  </a:lnTo>
                  <a:lnTo>
                    <a:pt x="245" y="77"/>
                  </a:lnTo>
                  <a:lnTo>
                    <a:pt x="233" y="59"/>
                  </a:lnTo>
                  <a:lnTo>
                    <a:pt x="218" y="42"/>
                  </a:lnTo>
                  <a:lnTo>
                    <a:pt x="201" y="29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61" y="9"/>
                  </a:lnTo>
                  <a:lnTo>
                    <a:pt x="141" y="4"/>
                  </a:lnTo>
                  <a:lnTo>
                    <a:pt x="122" y="0"/>
                  </a:lnTo>
                  <a:lnTo>
                    <a:pt x="100" y="0"/>
                  </a:lnTo>
                  <a:lnTo>
                    <a:pt x="80" y="1"/>
                  </a:lnTo>
                  <a:lnTo>
                    <a:pt x="62" y="4"/>
                  </a:lnTo>
                  <a:lnTo>
                    <a:pt x="42" y="1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18" y="47"/>
                  </a:lnTo>
                  <a:lnTo>
                    <a:pt x="12" y="73"/>
                  </a:lnTo>
                  <a:lnTo>
                    <a:pt x="7" y="99"/>
                  </a:lnTo>
                  <a:lnTo>
                    <a:pt x="4" y="123"/>
                  </a:lnTo>
                  <a:lnTo>
                    <a:pt x="1" y="147"/>
                  </a:lnTo>
                  <a:lnTo>
                    <a:pt x="0" y="17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16" y="227"/>
                  </a:lnTo>
                  <a:lnTo>
                    <a:pt x="33" y="237"/>
                  </a:lnTo>
                  <a:lnTo>
                    <a:pt x="51" y="243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5" y="248"/>
                  </a:lnTo>
                  <a:lnTo>
                    <a:pt x="100" y="246"/>
                  </a:lnTo>
                  <a:lnTo>
                    <a:pt x="114" y="242"/>
                  </a:lnTo>
                  <a:lnTo>
                    <a:pt x="128" y="236"/>
                  </a:lnTo>
                  <a:lnTo>
                    <a:pt x="138" y="227"/>
                  </a:lnTo>
                  <a:lnTo>
                    <a:pt x="149" y="216"/>
                  </a:lnTo>
                  <a:lnTo>
                    <a:pt x="158" y="204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9" y="175"/>
                  </a:lnTo>
                  <a:lnTo>
                    <a:pt x="170" y="161"/>
                  </a:lnTo>
                  <a:lnTo>
                    <a:pt x="170" y="149"/>
                  </a:lnTo>
                  <a:lnTo>
                    <a:pt x="169" y="135"/>
                  </a:lnTo>
                  <a:lnTo>
                    <a:pt x="164" y="125"/>
                  </a:lnTo>
                  <a:lnTo>
                    <a:pt x="160" y="114"/>
                  </a:lnTo>
                  <a:lnTo>
                    <a:pt x="154" y="105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0" y="91"/>
                  </a:lnTo>
                  <a:lnTo>
                    <a:pt x="134" y="85"/>
                  </a:lnTo>
                  <a:lnTo>
                    <a:pt x="128" y="82"/>
                  </a:lnTo>
                  <a:lnTo>
                    <a:pt x="120" y="79"/>
                  </a:lnTo>
                  <a:lnTo>
                    <a:pt x="114" y="77"/>
                  </a:lnTo>
                  <a:lnTo>
                    <a:pt x="108" y="76"/>
                  </a:lnTo>
                  <a:lnTo>
                    <a:pt x="100" y="76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86" y="82"/>
                  </a:lnTo>
                  <a:lnTo>
                    <a:pt x="80" y="91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8"/>
                  </a:lnTo>
                  <a:lnTo>
                    <a:pt x="74" y="120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9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8" y="120"/>
                  </a:lnTo>
                  <a:lnTo>
                    <a:pt x="94" y="114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22" y="132"/>
                  </a:lnTo>
                  <a:lnTo>
                    <a:pt x="131" y="149"/>
                  </a:lnTo>
                  <a:lnTo>
                    <a:pt x="137" y="166"/>
                  </a:lnTo>
                  <a:lnTo>
                    <a:pt x="138" y="173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9"/>
                  </a:lnTo>
                  <a:lnTo>
                    <a:pt x="132" y="193"/>
                  </a:lnTo>
                  <a:lnTo>
                    <a:pt x="128" y="196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08" y="205"/>
                  </a:lnTo>
                  <a:lnTo>
                    <a:pt x="94" y="208"/>
                  </a:lnTo>
                  <a:lnTo>
                    <a:pt x="80" y="208"/>
                  </a:lnTo>
                  <a:lnTo>
                    <a:pt x="70" y="207"/>
                  </a:lnTo>
                  <a:lnTo>
                    <a:pt x="59" y="202"/>
                  </a:lnTo>
                  <a:lnTo>
                    <a:pt x="51" y="198"/>
                  </a:lnTo>
                  <a:lnTo>
                    <a:pt x="44" y="193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29" y="175"/>
                  </a:lnTo>
                  <a:lnTo>
                    <a:pt x="21" y="161"/>
                  </a:lnTo>
                  <a:lnTo>
                    <a:pt x="15" y="146"/>
                  </a:lnTo>
                  <a:lnTo>
                    <a:pt x="12" y="131"/>
                  </a:lnTo>
                  <a:lnTo>
                    <a:pt x="10" y="115"/>
                  </a:lnTo>
                  <a:lnTo>
                    <a:pt x="12" y="100"/>
                  </a:lnTo>
                  <a:lnTo>
                    <a:pt x="15" y="85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30" y="59"/>
                  </a:lnTo>
                  <a:lnTo>
                    <a:pt x="41" y="50"/>
                  </a:lnTo>
                  <a:lnTo>
                    <a:pt x="53" y="42"/>
                  </a:lnTo>
                  <a:lnTo>
                    <a:pt x="67" y="38"/>
                  </a:lnTo>
                  <a:lnTo>
                    <a:pt x="83" y="35"/>
                  </a:lnTo>
                  <a:lnTo>
                    <a:pt x="102" y="33"/>
                  </a:lnTo>
                  <a:lnTo>
                    <a:pt x="120" y="35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57" y="42"/>
                  </a:lnTo>
                  <a:lnTo>
                    <a:pt x="170" y="48"/>
                  </a:lnTo>
                  <a:lnTo>
                    <a:pt x="182" y="54"/>
                  </a:lnTo>
                  <a:lnTo>
                    <a:pt x="193" y="62"/>
                  </a:lnTo>
                  <a:lnTo>
                    <a:pt x="202" y="70"/>
                  </a:lnTo>
                  <a:lnTo>
                    <a:pt x="211" y="77"/>
                  </a:lnTo>
                  <a:lnTo>
                    <a:pt x="219" y="88"/>
                  </a:lnTo>
                  <a:lnTo>
                    <a:pt x="224" y="97"/>
                  </a:lnTo>
                  <a:lnTo>
                    <a:pt x="230" y="108"/>
                  </a:lnTo>
                  <a:lnTo>
                    <a:pt x="233" y="118"/>
                  </a:lnTo>
                  <a:lnTo>
                    <a:pt x="236" y="129"/>
                  </a:lnTo>
                  <a:lnTo>
                    <a:pt x="237" y="141"/>
                  </a:lnTo>
                  <a:lnTo>
                    <a:pt x="239" y="152"/>
                  </a:lnTo>
                  <a:lnTo>
                    <a:pt x="239" y="16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1" y="202"/>
                  </a:lnTo>
                  <a:lnTo>
                    <a:pt x="227" y="216"/>
                  </a:lnTo>
                  <a:lnTo>
                    <a:pt x="221" y="230"/>
                  </a:lnTo>
                  <a:lnTo>
                    <a:pt x="213" y="242"/>
                  </a:lnTo>
                  <a:lnTo>
                    <a:pt x="204" y="254"/>
                  </a:lnTo>
                  <a:lnTo>
                    <a:pt x="193" y="266"/>
                  </a:lnTo>
                  <a:lnTo>
                    <a:pt x="182" y="277"/>
                  </a:lnTo>
                  <a:lnTo>
                    <a:pt x="170" y="288"/>
                  </a:lnTo>
                  <a:lnTo>
                    <a:pt x="157" y="295"/>
                  </a:lnTo>
                  <a:lnTo>
                    <a:pt x="143" y="303"/>
                  </a:lnTo>
                  <a:lnTo>
                    <a:pt x="128" y="309"/>
                  </a:lnTo>
                  <a:lnTo>
                    <a:pt x="111" y="314"/>
                  </a:lnTo>
                  <a:lnTo>
                    <a:pt x="94" y="317"/>
                  </a:lnTo>
                  <a:lnTo>
                    <a:pt x="76" y="317"/>
                  </a:lnTo>
                  <a:lnTo>
                    <a:pt x="58" y="317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24" y="309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5" y="327"/>
                  </a:lnTo>
                  <a:lnTo>
                    <a:pt x="19" y="344"/>
                  </a:lnTo>
                  <a:lnTo>
                    <a:pt x="27" y="368"/>
                  </a:lnTo>
                  <a:lnTo>
                    <a:pt x="27" y="368"/>
                  </a:lnTo>
                  <a:lnTo>
                    <a:pt x="50" y="370"/>
                  </a:lnTo>
                  <a:lnTo>
                    <a:pt x="73" y="370"/>
                  </a:lnTo>
                  <a:lnTo>
                    <a:pt x="97" y="367"/>
                  </a:lnTo>
                  <a:lnTo>
                    <a:pt x="122" y="359"/>
                  </a:lnTo>
                  <a:lnTo>
                    <a:pt x="122" y="359"/>
                  </a:lnTo>
                  <a:lnTo>
                    <a:pt x="138" y="353"/>
                  </a:lnTo>
                  <a:lnTo>
                    <a:pt x="154" y="347"/>
                  </a:lnTo>
                  <a:lnTo>
                    <a:pt x="169" y="338"/>
                  </a:lnTo>
                  <a:lnTo>
                    <a:pt x="182" y="329"/>
                  </a:lnTo>
                  <a:lnTo>
                    <a:pt x="196" y="320"/>
                  </a:lnTo>
                  <a:lnTo>
                    <a:pt x="208" y="307"/>
                  </a:lnTo>
                  <a:lnTo>
                    <a:pt x="219" y="297"/>
                  </a:lnTo>
                  <a:lnTo>
                    <a:pt x="230" y="285"/>
                  </a:lnTo>
                  <a:lnTo>
                    <a:pt x="239" y="271"/>
                  </a:lnTo>
                  <a:lnTo>
                    <a:pt x="246" y="257"/>
                  </a:lnTo>
                  <a:lnTo>
                    <a:pt x="254" y="243"/>
                  </a:lnTo>
                  <a:lnTo>
                    <a:pt x="260" y="228"/>
                  </a:lnTo>
                  <a:lnTo>
                    <a:pt x="265" y="213"/>
                  </a:lnTo>
                  <a:lnTo>
                    <a:pt x="268" y="198"/>
                  </a:lnTo>
                  <a:lnTo>
                    <a:pt x="269" y="182"/>
                  </a:lnTo>
                  <a:lnTo>
                    <a:pt x="269" y="166"/>
                  </a:lnTo>
                  <a:lnTo>
                    <a:pt x="269" y="166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7718446" y="4432305"/>
              <a:ext cx="230187" cy="530225"/>
            </a:xfrm>
            <a:custGeom>
              <a:avLst/>
              <a:gdLst/>
              <a:ahLst/>
              <a:cxnLst/>
              <a:rect l="0" t="0" r="0" b="0"/>
              <a:pathLst>
                <a:path w="145" h="334" extrusionOk="0">
                  <a:moveTo>
                    <a:pt x="43" y="250"/>
                  </a:moveTo>
                  <a:lnTo>
                    <a:pt x="43" y="250"/>
                  </a:lnTo>
                  <a:lnTo>
                    <a:pt x="37" y="227"/>
                  </a:lnTo>
                  <a:lnTo>
                    <a:pt x="32" y="206"/>
                  </a:lnTo>
                  <a:lnTo>
                    <a:pt x="32" y="183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8" y="148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5"/>
                  </a:lnTo>
                  <a:lnTo>
                    <a:pt x="76" y="9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28" y="34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3"/>
                  </a:lnTo>
                  <a:lnTo>
                    <a:pt x="143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4" y="0"/>
                  </a:lnTo>
                  <a:lnTo>
                    <a:pt x="128" y="5"/>
                  </a:lnTo>
                  <a:lnTo>
                    <a:pt x="119" y="10"/>
                  </a:lnTo>
                  <a:lnTo>
                    <a:pt x="110" y="19"/>
                  </a:lnTo>
                  <a:lnTo>
                    <a:pt x="87" y="38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44" y="106"/>
                  </a:lnTo>
                  <a:lnTo>
                    <a:pt x="26" y="150"/>
                  </a:lnTo>
                  <a:lnTo>
                    <a:pt x="11" y="19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5" y="264"/>
                  </a:lnTo>
                  <a:lnTo>
                    <a:pt x="11" y="287"/>
                  </a:lnTo>
                  <a:lnTo>
                    <a:pt x="20" y="311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5" y="291"/>
                  </a:lnTo>
                  <a:lnTo>
                    <a:pt x="43" y="250"/>
                  </a:lnTo>
                  <a:lnTo>
                    <a:pt x="43" y="250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8193110" y="4164017"/>
              <a:ext cx="30160" cy="36510"/>
            </a:xfrm>
            <a:custGeom>
              <a:avLst/>
              <a:gdLst/>
              <a:ahLst/>
              <a:cxnLst/>
              <a:rect l="0" t="0" r="0" b="0"/>
              <a:pathLst>
                <a:path w="19" h="23" extrusionOk="0">
                  <a:moveTo>
                    <a:pt x="19" y="0"/>
                  </a:moveTo>
                  <a:lnTo>
                    <a:pt x="19" y="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78C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7786710" y="4214817"/>
              <a:ext cx="371475" cy="827087"/>
            </a:xfrm>
            <a:custGeom>
              <a:avLst/>
              <a:gdLst/>
              <a:ahLst/>
              <a:cxnLst/>
              <a:rect l="0" t="0" r="0" b="0"/>
              <a:pathLst>
                <a:path w="234" h="521" extrusionOk="0">
                  <a:moveTo>
                    <a:pt x="68" y="198"/>
                  </a:moveTo>
                  <a:lnTo>
                    <a:pt x="68" y="198"/>
                  </a:lnTo>
                  <a:lnTo>
                    <a:pt x="47" y="241"/>
                  </a:lnTo>
                  <a:lnTo>
                    <a:pt x="38" y="262"/>
                  </a:lnTo>
                  <a:lnTo>
                    <a:pt x="29" y="285"/>
                  </a:lnTo>
                  <a:lnTo>
                    <a:pt x="19" y="310"/>
                  </a:lnTo>
                  <a:lnTo>
                    <a:pt x="12" y="335"/>
                  </a:lnTo>
                  <a:lnTo>
                    <a:pt x="6" y="360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6" y="412"/>
                  </a:lnTo>
                  <a:lnTo>
                    <a:pt x="15" y="433"/>
                  </a:lnTo>
                  <a:lnTo>
                    <a:pt x="27" y="453"/>
                  </a:lnTo>
                  <a:lnTo>
                    <a:pt x="39" y="471"/>
                  </a:lnTo>
                  <a:lnTo>
                    <a:pt x="54" y="486"/>
                  </a:lnTo>
                  <a:lnTo>
                    <a:pt x="71" y="502"/>
                  </a:lnTo>
                  <a:lnTo>
                    <a:pt x="90" y="512"/>
                  </a:lnTo>
                  <a:lnTo>
                    <a:pt x="109" y="521"/>
                  </a:lnTo>
                  <a:lnTo>
                    <a:pt x="109" y="521"/>
                  </a:lnTo>
                  <a:lnTo>
                    <a:pt x="103" y="480"/>
                  </a:lnTo>
                  <a:lnTo>
                    <a:pt x="100" y="457"/>
                  </a:lnTo>
                  <a:lnTo>
                    <a:pt x="99" y="431"/>
                  </a:lnTo>
                  <a:lnTo>
                    <a:pt x="99" y="431"/>
                  </a:lnTo>
                  <a:lnTo>
                    <a:pt x="88" y="419"/>
                  </a:lnTo>
                  <a:lnTo>
                    <a:pt x="77" y="406"/>
                  </a:lnTo>
                  <a:lnTo>
                    <a:pt x="71" y="389"/>
                  </a:lnTo>
                  <a:lnTo>
                    <a:pt x="67" y="372"/>
                  </a:lnTo>
                  <a:lnTo>
                    <a:pt x="67" y="372"/>
                  </a:lnTo>
                  <a:lnTo>
                    <a:pt x="64" y="352"/>
                  </a:lnTo>
                  <a:lnTo>
                    <a:pt x="64" y="332"/>
                  </a:lnTo>
                  <a:lnTo>
                    <a:pt x="67" y="316"/>
                  </a:lnTo>
                  <a:lnTo>
                    <a:pt x="71" y="299"/>
                  </a:lnTo>
                  <a:lnTo>
                    <a:pt x="77" y="284"/>
                  </a:lnTo>
                  <a:lnTo>
                    <a:pt x="86" y="268"/>
                  </a:lnTo>
                  <a:lnTo>
                    <a:pt x="99" y="25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32" y="211"/>
                  </a:lnTo>
                  <a:lnTo>
                    <a:pt x="143" y="185"/>
                  </a:lnTo>
                  <a:lnTo>
                    <a:pt x="154" y="157"/>
                  </a:lnTo>
                  <a:lnTo>
                    <a:pt x="166" y="131"/>
                  </a:lnTo>
                  <a:lnTo>
                    <a:pt x="181" y="104"/>
                  </a:lnTo>
                  <a:lnTo>
                    <a:pt x="196" y="76"/>
                  </a:lnTo>
                  <a:lnTo>
                    <a:pt x="214" y="49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5" y="25"/>
                  </a:lnTo>
                  <a:lnTo>
                    <a:pt x="172" y="58"/>
                  </a:lnTo>
                  <a:lnTo>
                    <a:pt x="155" y="76"/>
                  </a:lnTo>
                  <a:lnTo>
                    <a:pt x="137" y="98"/>
                  </a:lnTo>
                  <a:lnTo>
                    <a:pt x="120" y="121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51"/>
                  </a:lnTo>
                  <a:lnTo>
                    <a:pt x="100" y="159"/>
                  </a:lnTo>
                  <a:lnTo>
                    <a:pt x="97" y="165"/>
                  </a:lnTo>
                  <a:lnTo>
                    <a:pt x="93" y="171"/>
                  </a:lnTo>
                  <a:lnTo>
                    <a:pt x="82" y="185"/>
                  </a:lnTo>
                  <a:lnTo>
                    <a:pt x="68" y="198"/>
                  </a:lnTo>
                  <a:lnTo>
                    <a:pt x="68" y="198"/>
                  </a:lnTo>
                  <a:close/>
                </a:path>
              </a:pathLst>
            </a:custGeom>
            <a:solidFill>
              <a:srgbClr val="F578C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7766071" y="4962530"/>
              <a:ext cx="223837" cy="201612"/>
            </a:xfrm>
            <a:custGeom>
              <a:avLst/>
              <a:gdLst/>
              <a:ahLst/>
              <a:cxnLst/>
              <a:rect l="0" t="0" r="0" b="0"/>
              <a:pathLst>
                <a:path w="141" h="127" extrusionOk="0">
                  <a:moveTo>
                    <a:pt x="2" y="0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0" y="61"/>
                  </a:lnTo>
                  <a:lnTo>
                    <a:pt x="2" y="93"/>
                  </a:lnTo>
                  <a:lnTo>
                    <a:pt x="5" y="127"/>
                  </a:lnTo>
                  <a:lnTo>
                    <a:pt x="141" y="119"/>
                  </a:lnTo>
                  <a:lnTo>
                    <a:pt x="141" y="119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22" y="110"/>
                  </a:lnTo>
                  <a:lnTo>
                    <a:pt x="107" y="105"/>
                  </a:lnTo>
                  <a:lnTo>
                    <a:pt x="92" y="98"/>
                  </a:lnTo>
                  <a:lnTo>
                    <a:pt x="78" y="90"/>
                  </a:lnTo>
                  <a:lnTo>
                    <a:pt x="64" y="81"/>
                  </a:lnTo>
                  <a:lnTo>
                    <a:pt x="51" y="70"/>
                  </a:lnTo>
                  <a:lnTo>
                    <a:pt x="39" y="56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14" y="2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8C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7894660" y="4445005"/>
              <a:ext cx="53975" cy="84138"/>
            </a:xfrm>
            <a:custGeom>
              <a:avLst/>
              <a:gdLst/>
              <a:ahLst/>
              <a:cxnLst/>
              <a:rect l="0" t="0" r="0" b="0"/>
              <a:pathLst>
                <a:path w="34" h="53" extrusionOk="0">
                  <a:moveTo>
                    <a:pt x="34" y="0"/>
                  </a:moveTo>
                  <a:lnTo>
                    <a:pt x="34" y="0"/>
                  </a:lnTo>
                  <a:lnTo>
                    <a:pt x="17" y="2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4" y="40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32" y="14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E4F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8156596" y="4186242"/>
              <a:ext cx="38100" cy="60325"/>
            </a:xfrm>
            <a:custGeom>
              <a:avLst/>
              <a:gdLst/>
              <a:ahLst/>
              <a:cxnLst/>
              <a:rect l="0" t="0" r="0" b="0"/>
              <a:pathLst>
                <a:path w="24" h="38" extrusionOk="0">
                  <a:moveTo>
                    <a:pt x="23" y="9"/>
                  </a:moveTo>
                  <a:lnTo>
                    <a:pt x="23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FE4F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7769246" y="4829180"/>
              <a:ext cx="217487" cy="314325"/>
            </a:xfrm>
            <a:custGeom>
              <a:avLst/>
              <a:gdLst/>
              <a:ahLst/>
              <a:cxnLst/>
              <a:rect l="0" t="0" r="0" b="0"/>
              <a:pathLst>
                <a:path w="137" h="198" extrusionOk="0">
                  <a:moveTo>
                    <a:pt x="11" y="2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" y="4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10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37" y="140"/>
                  </a:lnTo>
                  <a:lnTo>
                    <a:pt x="49" y="154"/>
                  </a:lnTo>
                  <a:lnTo>
                    <a:pt x="62" y="165"/>
                  </a:lnTo>
                  <a:lnTo>
                    <a:pt x="76" y="174"/>
                  </a:lnTo>
                  <a:lnTo>
                    <a:pt x="90" y="182"/>
                  </a:lnTo>
                  <a:lnTo>
                    <a:pt x="105" y="189"/>
                  </a:lnTo>
                  <a:lnTo>
                    <a:pt x="120" y="194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29" y="174"/>
                  </a:lnTo>
                  <a:lnTo>
                    <a:pt x="125" y="157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01" y="125"/>
                  </a:lnTo>
                  <a:lnTo>
                    <a:pt x="82" y="115"/>
                  </a:lnTo>
                  <a:lnTo>
                    <a:pt x="65" y="99"/>
                  </a:lnTo>
                  <a:lnTo>
                    <a:pt x="50" y="84"/>
                  </a:lnTo>
                  <a:lnTo>
                    <a:pt x="38" y="66"/>
                  </a:lnTo>
                  <a:lnTo>
                    <a:pt x="26" y="46"/>
                  </a:lnTo>
                  <a:lnTo>
                    <a:pt x="17" y="25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E4F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7888310" y="4589467"/>
              <a:ext cx="96836" cy="309561"/>
            </a:xfrm>
            <a:custGeom>
              <a:avLst/>
              <a:gdLst/>
              <a:ahLst/>
              <a:cxnLst/>
              <a:rect l="0" t="0" r="0" b="0"/>
              <a:pathLst>
                <a:path w="61" h="195" extrusionOk="0">
                  <a:moveTo>
                    <a:pt x="3" y="136"/>
                  </a:moveTo>
                  <a:lnTo>
                    <a:pt x="3" y="136"/>
                  </a:lnTo>
                  <a:lnTo>
                    <a:pt x="7" y="153"/>
                  </a:lnTo>
                  <a:lnTo>
                    <a:pt x="13" y="170"/>
                  </a:lnTo>
                  <a:lnTo>
                    <a:pt x="24" y="183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51"/>
                  </a:lnTo>
                  <a:lnTo>
                    <a:pt x="36" y="128"/>
                  </a:lnTo>
                  <a:lnTo>
                    <a:pt x="39" y="104"/>
                  </a:lnTo>
                  <a:lnTo>
                    <a:pt x="42" y="80"/>
                  </a:lnTo>
                  <a:lnTo>
                    <a:pt x="47" y="54"/>
                  </a:lnTo>
                  <a:lnTo>
                    <a:pt x="53" y="28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5" y="20"/>
                  </a:lnTo>
                  <a:lnTo>
                    <a:pt x="22" y="32"/>
                  </a:lnTo>
                  <a:lnTo>
                    <a:pt x="13" y="48"/>
                  </a:lnTo>
                  <a:lnTo>
                    <a:pt x="7" y="63"/>
                  </a:lnTo>
                  <a:lnTo>
                    <a:pt x="3" y="80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3" y="136"/>
                  </a:lnTo>
                  <a:lnTo>
                    <a:pt x="3" y="136"/>
                  </a:lnTo>
                  <a:close/>
                </a:path>
              </a:pathLst>
            </a:custGeom>
            <a:solidFill>
              <a:srgbClr val="FFE4F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8521721" y="4425955"/>
              <a:ext cx="153987" cy="514350"/>
            </a:xfrm>
            <a:custGeom>
              <a:avLst/>
              <a:gdLst/>
              <a:ahLst/>
              <a:cxnLst/>
              <a:rect l="0" t="0" r="0" b="0"/>
              <a:pathLst>
                <a:path w="97" h="324" extrusionOk="0">
                  <a:moveTo>
                    <a:pt x="41" y="183"/>
                  </a:moveTo>
                  <a:lnTo>
                    <a:pt x="41" y="183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35" y="161"/>
                  </a:lnTo>
                  <a:lnTo>
                    <a:pt x="32" y="142"/>
                  </a:lnTo>
                  <a:lnTo>
                    <a:pt x="32" y="120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6" y="90"/>
                  </a:lnTo>
                  <a:lnTo>
                    <a:pt x="41" y="81"/>
                  </a:lnTo>
                  <a:lnTo>
                    <a:pt x="45" y="71"/>
                  </a:lnTo>
                  <a:lnTo>
                    <a:pt x="52" y="62"/>
                  </a:lnTo>
                  <a:lnTo>
                    <a:pt x="67" y="46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39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2" y="74"/>
                  </a:lnTo>
                  <a:lnTo>
                    <a:pt x="7" y="88"/>
                  </a:lnTo>
                  <a:lnTo>
                    <a:pt x="4" y="102"/>
                  </a:lnTo>
                  <a:lnTo>
                    <a:pt x="1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3" y="175"/>
                  </a:lnTo>
                  <a:lnTo>
                    <a:pt x="6" y="190"/>
                  </a:lnTo>
                  <a:lnTo>
                    <a:pt x="9" y="206"/>
                  </a:lnTo>
                  <a:lnTo>
                    <a:pt x="15" y="221"/>
                  </a:lnTo>
                  <a:lnTo>
                    <a:pt x="21" y="236"/>
                  </a:lnTo>
                  <a:lnTo>
                    <a:pt x="27" y="251"/>
                  </a:lnTo>
                  <a:lnTo>
                    <a:pt x="36" y="266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67" y="312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87" y="268"/>
                  </a:lnTo>
                  <a:lnTo>
                    <a:pt x="77" y="257"/>
                  </a:lnTo>
                  <a:lnTo>
                    <a:pt x="70" y="247"/>
                  </a:lnTo>
                  <a:lnTo>
                    <a:pt x="62" y="236"/>
                  </a:lnTo>
                  <a:lnTo>
                    <a:pt x="56" y="224"/>
                  </a:lnTo>
                  <a:lnTo>
                    <a:pt x="50" y="210"/>
                  </a:lnTo>
                  <a:lnTo>
                    <a:pt x="45" y="196"/>
                  </a:lnTo>
                  <a:lnTo>
                    <a:pt x="41" y="183"/>
                  </a:lnTo>
                  <a:lnTo>
                    <a:pt x="41" y="183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8680471" y="4584705"/>
              <a:ext cx="34925" cy="165100"/>
            </a:xfrm>
            <a:custGeom>
              <a:avLst/>
              <a:gdLst/>
              <a:ahLst/>
              <a:cxnLst/>
              <a:rect l="0" t="0" r="0" b="0"/>
              <a:pathLst>
                <a:path w="22" h="104" extrusionOk="0">
                  <a:moveTo>
                    <a:pt x="6" y="0"/>
                  </a:moveTo>
                  <a:lnTo>
                    <a:pt x="6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6" y="3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8366146" y="5322892"/>
              <a:ext cx="68263" cy="69850"/>
            </a:xfrm>
            <a:custGeom>
              <a:avLst/>
              <a:gdLst/>
              <a:ahLst/>
              <a:cxnLst/>
              <a:rect l="0" t="0" r="0" b="0"/>
              <a:pathLst>
                <a:path w="43" h="44" extrusionOk="0">
                  <a:moveTo>
                    <a:pt x="5" y="37"/>
                  </a:moveTo>
                  <a:lnTo>
                    <a:pt x="5" y="3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2" y="2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8193110" y="5141917"/>
              <a:ext cx="361950" cy="377825"/>
            </a:xfrm>
            <a:custGeom>
              <a:avLst/>
              <a:gdLst/>
              <a:ahLst/>
              <a:cxnLst/>
              <a:rect l="0" t="0" r="0" b="0"/>
              <a:pathLst>
                <a:path w="228" h="238" extrusionOk="0">
                  <a:moveTo>
                    <a:pt x="71" y="99"/>
                  </a:moveTo>
                  <a:lnTo>
                    <a:pt x="71" y="99"/>
                  </a:lnTo>
                  <a:lnTo>
                    <a:pt x="85" y="84"/>
                  </a:lnTo>
                  <a:lnTo>
                    <a:pt x="99" y="71"/>
                  </a:lnTo>
                  <a:lnTo>
                    <a:pt x="114" y="61"/>
                  </a:lnTo>
                  <a:lnTo>
                    <a:pt x="131" y="52"/>
                  </a:lnTo>
                  <a:lnTo>
                    <a:pt x="149" y="46"/>
                  </a:lnTo>
                  <a:lnTo>
                    <a:pt x="169" y="39"/>
                  </a:lnTo>
                  <a:lnTo>
                    <a:pt x="187" y="38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07" y="0"/>
                  </a:lnTo>
                  <a:lnTo>
                    <a:pt x="182" y="0"/>
                  </a:lnTo>
                  <a:lnTo>
                    <a:pt x="158" y="1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18" y="9"/>
                  </a:lnTo>
                  <a:lnTo>
                    <a:pt x="106" y="12"/>
                  </a:lnTo>
                  <a:lnTo>
                    <a:pt x="94" y="17"/>
                  </a:lnTo>
                  <a:lnTo>
                    <a:pt x="83" y="23"/>
                  </a:lnTo>
                  <a:lnTo>
                    <a:pt x="73" y="29"/>
                  </a:lnTo>
                  <a:lnTo>
                    <a:pt x="62" y="36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35" y="64"/>
                  </a:lnTo>
                  <a:lnTo>
                    <a:pt x="29" y="75"/>
                  </a:lnTo>
                  <a:lnTo>
                    <a:pt x="21" y="85"/>
                  </a:lnTo>
                  <a:lnTo>
                    <a:pt x="16" y="97"/>
                  </a:lnTo>
                  <a:lnTo>
                    <a:pt x="10" y="110"/>
                  </a:lnTo>
                  <a:lnTo>
                    <a:pt x="7" y="122"/>
                  </a:lnTo>
                  <a:lnTo>
                    <a:pt x="4" y="135"/>
                  </a:lnTo>
                  <a:lnTo>
                    <a:pt x="1" y="149"/>
                  </a:lnTo>
                  <a:lnTo>
                    <a:pt x="1" y="149"/>
                  </a:lnTo>
                  <a:lnTo>
                    <a:pt x="0" y="172"/>
                  </a:lnTo>
                  <a:lnTo>
                    <a:pt x="1" y="195"/>
                  </a:lnTo>
                  <a:lnTo>
                    <a:pt x="4" y="216"/>
                  </a:lnTo>
                  <a:lnTo>
                    <a:pt x="9" y="238"/>
                  </a:lnTo>
                  <a:lnTo>
                    <a:pt x="9" y="238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1" y="203"/>
                  </a:lnTo>
                  <a:lnTo>
                    <a:pt x="39" y="187"/>
                  </a:lnTo>
                  <a:lnTo>
                    <a:pt x="41" y="174"/>
                  </a:lnTo>
                  <a:lnTo>
                    <a:pt x="44" y="158"/>
                  </a:lnTo>
                  <a:lnTo>
                    <a:pt x="48" y="143"/>
                  </a:lnTo>
                  <a:lnTo>
                    <a:pt x="54" y="128"/>
                  </a:lnTo>
                  <a:lnTo>
                    <a:pt x="62" y="114"/>
                  </a:lnTo>
                  <a:lnTo>
                    <a:pt x="71" y="99"/>
                  </a:lnTo>
                  <a:lnTo>
                    <a:pt x="71" y="99"/>
                  </a:lnTo>
                  <a:close/>
                </a:path>
              </a:pathLst>
            </a:custGeom>
            <a:solidFill>
              <a:srgbClr val="FFCCE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8139135" y="5519742"/>
              <a:ext cx="84135" cy="39686"/>
            </a:xfrm>
            <a:custGeom>
              <a:avLst/>
              <a:gdLst/>
              <a:ahLst/>
              <a:cxnLst/>
              <a:rect l="0" t="0" r="0" b="0"/>
              <a:pathLst>
                <a:path w="53" h="25" extrusionOk="0">
                  <a:moveTo>
                    <a:pt x="0" y="24"/>
                  </a:moveTo>
                  <a:lnTo>
                    <a:pt x="0" y="24"/>
                  </a:lnTo>
                  <a:lnTo>
                    <a:pt x="27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49" y="1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3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400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8434410" y="5194305"/>
              <a:ext cx="255586" cy="192087"/>
            </a:xfrm>
            <a:custGeom>
              <a:avLst/>
              <a:gdLst/>
              <a:ahLst/>
              <a:cxnLst/>
              <a:rect l="0" t="0" r="0" b="0"/>
              <a:pathLst>
                <a:path w="161" h="121" extrusionOk="0">
                  <a:moveTo>
                    <a:pt x="151" y="26"/>
                  </a:moveTo>
                  <a:lnTo>
                    <a:pt x="151" y="26"/>
                  </a:lnTo>
                  <a:lnTo>
                    <a:pt x="137" y="20"/>
                  </a:lnTo>
                  <a:lnTo>
                    <a:pt x="122" y="14"/>
                  </a:lnTo>
                  <a:lnTo>
                    <a:pt x="107" y="11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73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29" y="4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72"/>
                  </a:lnTo>
                  <a:lnTo>
                    <a:pt x="26" y="69"/>
                  </a:lnTo>
                  <a:lnTo>
                    <a:pt x="36" y="67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67" y="67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99" y="78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07" y="106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114" y="95"/>
                  </a:lnTo>
                  <a:lnTo>
                    <a:pt x="132" y="66"/>
                  </a:lnTo>
                  <a:lnTo>
                    <a:pt x="148" y="34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1" y="26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C400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8555060" y="4940305"/>
              <a:ext cx="176210" cy="249237"/>
            </a:xfrm>
            <a:custGeom>
              <a:avLst/>
              <a:gdLst/>
              <a:ahLst/>
              <a:cxnLst/>
              <a:rect l="0" t="0" r="0" b="0"/>
              <a:pathLst>
                <a:path w="111" h="157" extrusionOk="0">
                  <a:moveTo>
                    <a:pt x="85" y="157"/>
                  </a:moveTo>
                  <a:lnTo>
                    <a:pt x="85" y="157"/>
                  </a:lnTo>
                  <a:lnTo>
                    <a:pt x="93" y="138"/>
                  </a:lnTo>
                  <a:lnTo>
                    <a:pt x="98" y="116"/>
                  </a:lnTo>
                  <a:lnTo>
                    <a:pt x="102" y="93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98" y="25"/>
                  </a:lnTo>
                  <a:lnTo>
                    <a:pt x="84" y="19"/>
                  </a:lnTo>
                  <a:lnTo>
                    <a:pt x="72" y="1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32"/>
                  </a:lnTo>
                  <a:lnTo>
                    <a:pt x="34" y="63"/>
                  </a:lnTo>
                  <a:lnTo>
                    <a:pt x="18" y="9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4" y="133"/>
                  </a:lnTo>
                  <a:lnTo>
                    <a:pt x="46" y="139"/>
                  </a:lnTo>
                  <a:lnTo>
                    <a:pt x="67" y="148"/>
                  </a:lnTo>
                  <a:lnTo>
                    <a:pt x="8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C400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8259785" y="5392742"/>
              <a:ext cx="130175" cy="161925"/>
            </a:xfrm>
            <a:custGeom>
              <a:avLst/>
              <a:gdLst/>
              <a:ahLst/>
              <a:cxnLst/>
              <a:rect l="0" t="0" r="0" b="0"/>
              <a:pathLst>
                <a:path w="82" h="102" extrusionOk="0">
                  <a:moveTo>
                    <a:pt x="67" y="0"/>
                  </a:moveTo>
                  <a:lnTo>
                    <a:pt x="67" y="0"/>
                  </a:lnTo>
                  <a:lnTo>
                    <a:pt x="35" y="3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6" y="81"/>
                  </a:lnTo>
                  <a:lnTo>
                    <a:pt x="9" y="9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32" y="99"/>
                  </a:lnTo>
                  <a:lnTo>
                    <a:pt x="49" y="95"/>
                  </a:lnTo>
                  <a:lnTo>
                    <a:pt x="66" y="90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0" y="77"/>
                  </a:lnTo>
                  <a:lnTo>
                    <a:pt x="64" y="66"/>
                  </a:lnTo>
                  <a:lnTo>
                    <a:pt x="61" y="55"/>
                  </a:lnTo>
                  <a:lnTo>
                    <a:pt x="60" y="45"/>
                  </a:lnTo>
                  <a:lnTo>
                    <a:pt x="58" y="34"/>
                  </a:lnTo>
                  <a:lnTo>
                    <a:pt x="60" y="23"/>
                  </a:lnTo>
                  <a:lnTo>
                    <a:pt x="63" y="13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400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8402660" y="5372105"/>
              <a:ext cx="180975" cy="139700"/>
            </a:xfrm>
            <a:custGeom>
              <a:avLst/>
              <a:gdLst/>
              <a:ahLst/>
              <a:cxnLst/>
              <a:rect l="0" t="0" r="0" b="0"/>
              <a:pathLst>
                <a:path w="114" h="88" extrusionOk="0">
                  <a:moveTo>
                    <a:pt x="43" y="3"/>
                  </a:moveTo>
                  <a:lnTo>
                    <a:pt x="43" y="3"/>
                  </a:lnTo>
                  <a:lnTo>
                    <a:pt x="37" y="6"/>
                  </a:lnTo>
                  <a:lnTo>
                    <a:pt x="29" y="10"/>
                  </a:lnTo>
                  <a:lnTo>
                    <a:pt x="21" y="15"/>
                  </a:lnTo>
                  <a:lnTo>
                    <a:pt x="15" y="21"/>
                  </a:lnTo>
                  <a:lnTo>
                    <a:pt x="9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5" y="82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40" y="73"/>
                  </a:lnTo>
                  <a:lnTo>
                    <a:pt x="66" y="54"/>
                  </a:lnTo>
                  <a:lnTo>
                    <a:pt x="91" y="33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98" y="3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52" y="1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C400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8675710" y="4749805"/>
              <a:ext cx="58736" cy="155575"/>
            </a:xfrm>
            <a:custGeom>
              <a:avLst/>
              <a:gdLst/>
              <a:ahLst/>
              <a:cxnLst/>
              <a:rect l="0" t="0" r="0" b="0"/>
              <a:pathLst>
                <a:path w="37" h="98" extrusionOk="0">
                  <a:moveTo>
                    <a:pt x="32" y="15"/>
                  </a:moveTo>
                  <a:lnTo>
                    <a:pt x="32" y="15"/>
                  </a:lnTo>
                  <a:lnTo>
                    <a:pt x="25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7" y="87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5" y="56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C400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8648721" y="4865692"/>
              <a:ext cx="85725" cy="123825"/>
            </a:xfrm>
            <a:custGeom>
              <a:avLst/>
              <a:gdLst/>
              <a:ahLst/>
              <a:cxnLst/>
              <a:rect l="0" t="0" r="0" b="0"/>
              <a:pathLst>
                <a:path w="54" h="78" extrusionOk="0">
                  <a:moveTo>
                    <a:pt x="52" y="72"/>
                  </a:moveTo>
                  <a:lnTo>
                    <a:pt x="52" y="72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34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3" y="57"/>
                  </a:lnTo>
                  <a:lnTo>
                    <a:pt x="25" y="66"/>
                  </a:lnTo>
                  <a:lnTo>
                    <a:pt x="39" y="72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2"/>
                  </a:lnTo>
                  <a:lnTo>
                    <a:pt x="52" y="72"/>
                  </a:lnTo>
                  <a:close/>
                </a:path>
              </a:pathLst>
            </a:custGeom>
            <a:solidFill>
              <a:srgbClr val="D4AAC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8351860" y="5299080"/>
              <a:ext cx="271461" cy="230187"/>
            </a:xfrm>
            <a:custGeom>
              <a:avLst/>
              <a:gdLst/>
              <a:ahLst/>
              <a:cxnLst/>
              <a:rect l="0" t="0" r="0" b="0"/>
              <a:pathLst>
                <a:path w="171" h="145" extrusionOk="0">
                  <a:moveTo>
                    <a:pt x="130" y="3"/>
                  </a:moveTo>
                  <a:lnTo>
                    <a:pt x="130" y="3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8" y="1"/>
                  </a:lnTo>
                  <a:lnTo>
                    <a:pt x="78" y="3"/>
                  </a:lnTo>
                  <a:lnTo>
                    <a:pt x="69" y="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31" y="3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5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3" y="114"/>
                  </a:lnTo>
                  <a:lnTo>
                    <a:pt x="6" y="125"/>
                  </a:lnTo>
                  <a:lnTo>
                    <a:pt x="12" y="136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7" y="128"/>
                  </a:lnTo>
                  <a:lnTo>
                    <a:pt x="34" y="123"/>
                  </a:lnTo>
                  <a:lnTo>
                    <a:pt x="32" y="119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4" y="99"/>
                  </a:lnTo>
                  <a:lnTo>
                    <a:pt x="37" y="87"/>
                  </a:lnTo>
                  <a:lnTo>
                    <a:pt x="41" y="76"/>
                  </a:lnTo>
                  <a:lnTo>
                    <a:pt x="47" y="67"/>
                  </a:lnTo>
                  <a:lnTo>
                    <a:pt x="53" y="61"/>
                  </a:lnTo>
                  <a:lnTo>
                    <a:pt x="61" y="56"/>
                  </a:lnTo>
                  <a:lnTo>
                    <a:pt x="69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84" y="47"/>
                  </a:lnTo>
                  <a:lnTo>
                    <a:pt x="93" y="46"/>
                  </a:lnTo>
                  <a:lnTo>
                    <a:pt x="111" y="46"/>
                  </a:lnTo>
                  <a:lnTo>
                    <a:pt x="130" y="49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59" y="40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51" y="12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D4AAC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8705871" y="4702180"/>
              <a:ext cx="20637" cy="71436"/>
            </a:xfrm>
            <a:custGeom>
              <a:avLst/>
              <a:gdLst/>
              <a:ahLst/>
              <a:cxnLst/>
              <a:rect l="0" t="0" r="0" b="0"/>
              <a:pathLst>
                <a:path w="13" h="45" extrusionOk="0">
                  <a:moveTo>
                    <a:pt x="13" y="45"/>
                  </a:moveTo>
                  <a:lnTo>
                    <a:pt x="13" y="45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D4AAC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8523310" y="5143505"/>
              <a:ext cx="166685" cy="92075"/>
            </a:xfrm>
            <a:custGeom>
              <a:avLst/>
              <a:gdLst/>
              <a:ahLst/>
              <a:cxnLst/>
              <a:rect l="0" t="0" r="0" b="0"/>
              <a:pathLst>
                <a:path w="105" h="58" extrusionOk="0">
                  <a:moveTo>
                    <a:pt x="34" y="40"/>
                  </a:move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51" y="43"/>
                  </a:lnTo>
                  <a:lnTo>
                    <a:pt x="66" y="46"/>
                  </a:lnTo>
                  <a:lnTo>
                    <a:pt x="81" y="52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87" y="20"/>
                  </a:lnTo>
                  <a:lnTo>
                    <a:pt x="66" y="11"/>
                  </a:lnTo>
                  <a:lnTo>
                    <a:pt x="44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37"/>
                  </a:lnTo>
                  <a:lnTo>
                    <a:pt x="34" y="40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D4AAC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8207396" y="5484817"/>
              <a:ext cx="76200" cy="74611"/>
            </a:xfrm>
            <a:custGeom>
              <a:avLst/>
              <a:gdLst/>
              <a:ahLst/>
              <a:cxnLst/>
              <a:rect l="0" t="0" r="0" b="0"/>
              <a:pathLst>
                <a:path w="48" h="47" extrusionOk="0">
                  <a:moveTo>
                    <a:pt x="0" y="22"/>
                  </a:moveTo>
                  <a:lnTo>
                    <a:pt x="0" y="22"/>
                  </a:lnTo>
                  <a:lnTo>
                    <a:pt x="6" y="3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2" y="34"/>
                  </a:lnTo>
                  <a:lnTo>
                    <a:pt x="39" y="23"/>
                  </a:lnTo>
                  <a:lnTo>
                    <a:pt x="35" y="1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4AAC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grpSp>
        <p:nvGrpSpPr>
          <p:cNvPr id="106" name="Shape 106"/>
          <p:cNvGrpSpPr/>
          <p:nvPr/>
        </p:nvGrpSpPr>
        <p:grpSpPr>
          <a:xfrm>
            <a:off x="7072312" y="3951685"/>
            <a:ext cx="1165225" cy="1191815"/>
            <a:chOff x="4310035" y="3013051"/>
            <a:chExt cx="1165225" cy="1589087"/>
          </a:xfrm>
        </p:grpSpPr>
        <p:sp>
          <p:nvSpPr>
            <p:cNvPr id="107" name="Shape 107"/>
            <p:cNvSpPr/>
            <p:nvPr/>
          </p:nvSpPr>
          <p:spPr>
            <a:xfrm>
              <a:off x="4310035" y="3013051"/>
              <a:ext cx="1165225" cy="1589087"/>
            </a:xfrm>
            <a:custGeom>
              <a:avLst/>
              <a:gdLst/>
              <a:ahLst/>
              <a:cxnLst/>
              <a:rect l="0" t="0" r="0" b="0"/>
              <a:pathLst>
                <a:path w="734" h="1001" extrusionOk="0">
                  <a:moveTo>
                    <a:pt x="726" y="532"/>
                  </a:moveTo>
                  <a:lnTo>
                    <a:pt x="726" y="532"/>
                  </a:lnTo>
                  <a:lnTo>
                    <a:pt x="729" y="556"/>
                  </a:lnTo>
                  <a:lnTo>
                    <a:pt x="732" y="581"/>
                  </a:lnTo>
                  <a:lnTo>
                    <a:pt x="734" y="603"/>
                  </a:lnTo>
                  <a:lnTo>
                    <a:pt x="734" y="626"/>
                  </a:lnTo>
                  <a:lnTo>
                    <a:pt x="734" y="648"/>
                  </a:lnTo>
                  <a:lnTo>
                    <a:pt x="732" y="671"/>
                  </a:lnTo>
                  <a:lnTo>
                    <a:pt x="729" y="690"/>
                  </a:lnTo>
                  <a:lnTo>
                    <a:pt x="726" y="712"/>
                  </a:lnTo>
                  <a:lnTo>
                    <a:pt x="722" y="731"/>
                  </a:lnTo>
                  <a:lnTo>
                    <a:pt x="716" y="750"/>
                  </a:lnTo>
                  <a:lnTo>
                    <a:pt x="710" y="768"/>
                  </a:lnTo>
                  <a:lnTo>
                    <a:pt x="703" y="786"/>
                  </a:lnTo>
                  <a:lnTo>
                    <a:pt x="696" y="803"/>
                  </a:lnTo>
                  <a:lnTo>
                    <a:pt x="687" y="820"/>
                  </a:lnTo>
                  <a:lnTo>
                    <a:pt x="678" y="837"/>
                  </a:lnTo>
                  <a:lnTo>
                    <a:pt x="668" y="852"/>
                  </a:lnTo>
                  <a:lnTo>
                    <a:pt x="658" y="866"/>
                  </a:lnTo>
                  <a:lnTo>
                    <a:pt x="646" y="879"/>
                  </a:lnTo>
                  <a:lnTo>
                    <a:pt x="635" y="893"/>
                  </a:lnTo>
                  <a:lnTo>
                    <a:pt x="621" y="905"/>
                  </a:lnTo>
                  <a:lnTo>
                    <a:pt x="595" y="928"/>
                  </a:lnTo>
                  <a:lnTo>
                    <a:pt x="566" y="948"/>
                  </a:lnTo>
                  <a:lnTo>
                    <a:pt x="536" y="965"/>
                  </a:lnTo>
                  <a:lnTo>
                    <a:pt x="504" y="978"/>
                  </a:lnTo>
                  <a:lnTo>
                    <a:pt x="470" y="989"/>
                  </a:lnTo>
                  <a:lnTo>
                    <a:pt x="435" y="997"/>
                  </a:lnTo>
                  <a:lnTo>
                    <a:pt x="435" y="997"/>
                  </a:lnTo>
                  <a:lnTo>
                    <a:pt x="417" y="1000"/>
                  </a:lnTo>
                  <a:lnTo>
                    <a:pt x="400" y="1001"/>
                  </a:lnTo>
                  <a:lnTo>
                    <a:pt x="382" y="1001"/>
                  </a:lnTo>
                  <a:lnTo>
                    <a:pt x="365" y="1001"/>
                  </a:lnTo>
                  <a:lnTo>
                    <a:pt x="347" y="1000"/>
                  </a:lnTo>
                  <a:lnTo>
                    <a:pt x="330" y="998"/>
                  </a:lnTo>
                  <a:lnTo>
                    <a:pt x="312" y="995"/>
                  </a:lnTo>
                  <a:lnTo>
                    <a:pt x="295" y="991"/>
                  </a:lnTo>
                  <a:lnTo>
                    <a:pt x="278" y="986"/>
                  </a:lnTo>
                  <a:lnTo>
                    <a:pt x="262" y="980"/>
                  </a:lnTo>
                  <a:lnTo>
                    <a:pt x="245" y="972"/>
                  </a:lnTo>
                  <a:lnTo>
                    <a:pt x="230" y="965"/>
                  </a:lnTo>
                  <a:lnTo>
                    <a:pt x="213" y="955"/>
                  </a:lnTo>
                  <a:lnTo>
                    <a:pt x="198" y="946"/>
                  </a:lnTo>
                  <a:lnTo>
                    <a:pt x="182" y="936"/>
                  </a:lnTo>
                  <a:lnTo>
                    <a:pt x="167" y="925"/>
                  </a:lnTo>
                  <a:lnTo>
                    <a:pt x="154" y="913"/>
                  </a:lnTo>
                  <a:lnTo>
                    <a:pt x="140" y="899"/>
                  </a:lnTo>
                  <a:lnTo>
                    <a:pt x="126" y="885"/>
                  </a:lnTo>
                  <a:lnTo>
                    <a:pt x="114" y="872"/>
                  </a:lnTo>
                  <a:lnTo>
                    <a:pt x="102" y="855"/>
                  </a:lnTo>
                  <a:lnTo>
                    <a:pt x="90" y="840"/>
                  </a:lnTo>
                  <a:lnTo>
                    <a:pt x="79" y="821"/>
                  </a:lnTo>
                  <a:lnTo>
                    <a:pt x="68" y="803"/>
                  </a:lnTo>
                  <a:lnTo>
                    <a:pt x="58" y="785"/>
                  </a:lnTo>
                  <a:lnTo>
                    <a:pt x="48" y="765"/>
                  </a:lnTo>
                  <a:lnTo>
                    <a:pt x="39" y="745"/>
                  </a:lnTo>
                  <a:lnTo>
                    <a:pt x="32" y="724"/>
                  </a:lnTo>
                  <a:lnTo>
                    <a:pt x="26" y="701"/>
                  </a:lnTo>
                  <a:lnTo>
                    <a:pt x="19" y="678"/>
                  </a:lnTo>
                  <a:lnTo>
                    <a:pt x="13" y="655"/>
                  </a:lnTo>
                  <a:lnTo>
                    <a:pt x="9" y="631"/>
                  </a:lnTo>
                  <a:lnTo>
                    <a:pt x="9" y="631"/>
                  </a:lnTo>
                  <a:lnTo>
                    <a:pt x="6" y="607"/>
                  </a:lnTo>
                  <a:lnTo>
                    <a:pt x="3" y="581"/>
                  </a:lnTo>
                  <a:lnTo>
                    <a:pt x="0" y="529"/>
                  </a:lnTo>
                  <a:lnTo>
                    <a:pt x="0" y="479"/>
                  </a:lnTo>
                  <a:lnTo>
                    <a:pt x="4" y="427"/>
                  </a:lnTo>
                  <a:lnTo>
                    <a:pt x="12" y="375"/>
                  </a:lnTo>
                  <a:lnTo>
                    <a:pt x="21" y="325"/>
                  </a:lnTo>
                  <a:lnTo>
                    <a:pt x="35" y="276"/>
                  </a:lnTo>
                  <a:lnTo>
                    <a:pt x="51" y="230"/>
                  </a:lnTo>
                  <a:lnTo>
                    <a:pt x="70" y="186"/>
                  </a:lnTo>
                  <a:lnTo>
                    <a:pt x="80" y="166"/>
                  </a:lnTo>
                  <a:lnTo>
                    <a:pt x="91" y="146"/>
                  </a:lnTo>
                  <a:lnTo>
                    <a:pt x="103" y="127"/>
                  </a:lnTo>
                  <a:lnTo>
                    <a:pt x="115" y="110"/>
                  </a:lnTo>
                  <a:lnTo>
                    <a:pt x="128" y="93"/>
                  </a:lnTo>
                  <a:lnTo>
                    <a:pt x="141" y="76"/>
                  </a:lnTo>
                  <a:lnTo>
                    <a:pt x="155" y="63"/>
                  </a:lnTo>
                  <a:lnTo>
                    <a:pt x="170" y="50"/>
                  </a:lnTo>
                  <a:lnTo>
                    <a:pt x="185" y="38"/>
                  </a:lnTo>
                  <a:lnTo>
                    <a:pt x="201" y="27"/>
                  </a:lnTo>
                  <a:lnTo>
                    <a:pt x="216" y="18"/>
                  </a:lnTo>
                  <a:lnTo>
                    <a:pt x="233" y="12"/>
                  </a:lnTo>
                  <a:lnTo>
                    <a:pt x="249" y="6"/>
                  </a:lnTo>
                  <a:lnTo>
                    <a:pt x="268" y="3"/>
                  </a:lnTo>
                  <a:lnTo>
                    <a:pt x="268" y="3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1" y="2"/>
                  </a:lnTo>
                  <a:lnTo>
                    <a:pt x="339" y="5"/>
                  </a:lnTo>
                  <a:lnTo>
                    <a:pt x="358" y="11"/>
                  </a:lnTo>
                  <a:lnTo>
                    <a:pt x="376" y="17"/>
                  </a:lnTo>
                  <a:lnTo>
                    <a:pt x="394" y="24"/>
                  </a:lnTo>
                  <a:lnTo>
                    <a:pt x="412" y="35"/>
                  </a:lnTo>
                  <a:lnTo>
                    <a:pt x="431" y="46"/>
                  </a:lnTo>
                  <a:lnTo>
                    <a:pt x="449" y="58"/>
                  </a:lnTo>
                  <a:lnTo>
                    <a:pt x="466" y="72"/>
                  </a:lnTo>
                  <a:lnTo>
                    <a:pt x="484" y="87"/>
                  </a:lnTo>
                  <a:lnTo>
                    <a:pt x="501" y="102"/>
                  </a:lnTo>
                  <a:lnTo>
                    <a:pt x="518" y="119"/>
                  </a:lnTo>
                  <a:lnTo>
                    <a:pt x="551" y="157"/>
                  </a:lnTo>
                  <a:lnTo>
                    <a:pt x="582" y="197"/>
                  </a:lnTo>
                  <a:lnTo>
                    <a:pt x="610" y="241"/>
                  </a:lnTo>
                  <a:lnTo>
                    <a:pt x="638" y="287"/>
                  </a:lnTo>
                  <a:lnTo>
                    <a:pt x="662" y="334"/>
                  </a:lnTo>
                  <a:lnTo>
                    <a:pt x="684" y="383"/>
                  </a:lnTo>
                  <a:lnTo>
                    <a:pt x="702" y="433"/>
                  </a:lnTo>
                  <a:lnTo>
                    <a:pt x="716" y="482"/>
                  </a:lnTo>
                  <a:lnTo>
                    <a:pt x="722" y="507"/>
                  </a:lnTo>
                  <a:lnTo>
                    <a:pt x="726" y="532"/>
                  </a:lnTo>
                  <a:lnTo>
                    <a:pt x="726" y="532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4352898" y="3013051"/>
              <a:ext cx="844550" cy="596900"/>
            </a:xfrm>
            <a:custGeom>
              <a:avLst/>
              <a:gdLst/>
              <a:ahLst/>
              <a:cxnLst/>
              <a:rect l="0" t="0" r="0" b="0"/>
              <a:pathLst>
                <a:path w="532" h="376" extrusionOk="0">
                  <a:moveTo>
                    <a:pt x="174" y="47"/>
                  </a:moveTo>
                  <a:lnTo>
                    <a:pt x="174" y="47"/>
                  </a:lnTo>
                  <a:lnTo>
                    <a:pt x="160" y="79"/>
                  </a:lnTo>
                  <a:lnTo>
                    <a:pt x="149" y="111"/>
                  </a:lnTo>
                  <a:lnTo>
                    <a:pt x="139" y="142"/>
                  </a:lnTo>
                  <a:lnTo>
                    <a:pt x="131" y="172"/>
                  </a:lnTo>
                  <a:lnTo>
                    <a:pt x="123" y="203"/>
                  </a:lnTo>
                  <a:lnTo>
                    <a:pt x="117" y="232"/>
                  </a:lnTo>
                  <a:lnTo>
                    <a:pt x="113" y="261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65" y="285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209" y="276"/>
                  </a:lnTo>
                  <a:lnTo>
                    <a:pt x="241" y="347"/>
                  </a:lnTo>
                  <a:lnTo>
                    <a:pt x="241" y="347"/>
                  </a:lnTo>
                  <a:lnTo>
                    <a:pt x="258" y="264"/>
                  </a:lnTo>
                  <a:lnTo>
                    <a:pt x="273" y="181"/>
                  </a:lnTo>
                  <a:lnTo>
                    <a:pt x="273" y="181"/>
                  </a:lnTo>
                  <a:lnTo>
                    <a:pt x="317" y="250"/>
                  </a:lnTo>
                  <a:lnTo>
                    <a:pt x="364" y="319"/>
                  </a:lnTo>
                  <a:lnTo>
                    <a:pt x="364" y="31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98" y="226"/>
                  </a:lnTo>
                  <a:lnTo>
                    <a:pt x="449" y="290"/>
                  </a:lnTo>
                  <a:lnTo>
                    <a:pt x="449" y="290"/>
                  </a:lnTo>
                  <a:lnTo>
                    <a:pt x="452" y="221"/>
                  </a:lnTo>
                  <a:lnTo>
                    <a:pt x="454" y="152"/>
                  </a:lnTo>
                  <a:lnTo>
                    <a:pt x="454" y="152"/>
                  </a:lnTo>
                  <a:lnTo>
                    <a:pt x="492" y="215"/>
                  </a:lnTo>
                  <a:lnTo>
                    <a:pt x="532" y="276"/>
                  </a:lnTo>
                  <a:lnTo>
                    <a:pt x="532" y="276"/>
                  </a:lnTo>
                  <a:lnTo>
                    <a:pt x="530" y="235"/>
                  </a:lnTo>
                  <a:lnTo>
                    <a:pt x="527" y="160"/>
                  </a:lnTo>
                  <a:lnTo>
                    <a:pt x="527" y="160"/>
                  </a:lnTo>
                  <a:lnTo>
                    <a:pt x="510" y="140"/>
                  </a:lnTo>
                  <a:lnTo>
                    <a:pt x="494" y="122"/>
                  </a:lnTo>
                  <a:lnTo>
                    <a:pt x="477" y="105"/>
                  </a:lnTo>
                  <a:lnTo>
                    <a:pt x="459" y="88"/>
                  </a:lnTo>
                  <a:lnTo>
                    <a:pt x="442" y="73"/>
                  </a:lnTo>
                  <a:lnTo>
                    <a:pt x="424" y="59"/>
                  </a:lnTo>
                  <a:lnTo>
                    <a:pt x="405" y="47"/>
                  </a:lnTo>
                  <a:lnTo>
                    <a:pt x="387" y="35"/>
                  </a:lnTo>
                  <a:lnTo>
                    <a:pt x="369" y="26"/>
                  </a:lnTo>
                  <a:lnTo>
                    <a:pt x="350" y="17"/>
                  </a:lnTo>
                  <a:lnTo>
                    <a:pt x="332" y="11"/>
                  </a:lnTo>
                  <a:lnTo>
                    <a:pt x="314" y="6"/>
                  </a:lnTo>
                  <a:lnTo>
                    <a:pt x="296" y="2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19" y="8"/>
                  </a:lnTo>
                  <a:lnTo>
                    <a:pt x="200" y="14"/>
                  </a:lnTo>
                  <a:lnTo>
                    <a:pt x="180" y="24"/>
                  </a:lnTo>
                  <a:lnTo>
                    <a:pt x="162" y="35"/>
                  </a:lnTo>
                  <a:lnTo>
                    <a:pt x="143" y="49"/>
                  </a:lnTo>
                  <a:lnTo>
                    <a:pt x="125" y="66"/>
                  </a:lnTo>
                  <a:lnTo>
                    <a:pt x="110" y="82"/>
                  </a:lnTo>
                  <a:lnTo>
                    <a:pt x="93" y="102"/>
                  </a:lnTo>
                  <a:lnTo>
                    <a:pt x="78" y="123"/>
                  </a:lnTo>
                  <a:lnTo>
                    <a:pt x="64" y="145"/>
                  </a:lnTo>
                  <a:lnTo>
                    <a:pt x="52" y="169"/>
                  </a:lnTo>
                  <a:lnTo>
                    <a:pt x="40" y="194"/>
                  </a:lnTo>
                  <a:lnTo>
                    <a:pt x="27" y="219"/>
                  </a:lnTo>
                  <a:lnTo>
                    <a:pt x="17" y="247"/>
                  </a:lnTo>
                  <a:lnTo>
                    <a:pt x="8" y="274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38" y="340"/>
                  </a:lnTo>
                  <a:lnTo>
                    <a:pt x="47" y="305"/>
                  </a:lnTo>
                  <a:lnTo>
                    <a:pt x="56" y="271"/>
                  </a:lnTo>
                  <a:lnTo>
                    <a:pt x="69" y="241"/>
                  </a:lnTo>
                  <a:lnTo>
                    <a:pt x="79" y="212"/>
                  </a:lnTo>
                  <a:lnTo>
                    <a:pt x="91" y="184"/>
                  </a:lnTo>
                  <a:lnTo>
                    <a:pt x="104" y="160"/>
                  </a:lnTo>
                  <a:lnTo>
                    <a:pt x="116" y="137"/>
                  </a:lnTo>
                  <a:lnTo>
                    <a:pt x="137" y="99"/>
                  </a:lnTo>
                  <a:lnTo>
                    <a:pt x="155" y="70"/>
                  </a:lnTo>
                  <a:lnTo>
                    <a:pt x="174" y="47"/>
                  </a:lnTo>
                  <a:lnTo>
                    <a:pt x="174" y="47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4505298" y="4129066"/>
              <a:ext cx="128586" cy="166688"/>
            </a:xfrm>
            <a:custGeom>
              <a:avLst/>
              <a:gdLst/>
              <a:ahLst/>
              <a:cxnLst/>
              <a:rect l="0" t="0" r="0" b="0"/>
              <a:pathLst>
                <a:path w="81" h="105" extrusionOk="0">
                  <a:moveTo>
                    <a:pt x="21" y="0"/>
                  </a:moveTo>
                  <a:lnTo>
                    <a:pt x="21" y="0"/>
                  </a:lnTo>
                  <a:lnTo>
                    <a:pt x="0" y="105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7E79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4402110" y="3087665"/>
              <a:ext cx="227011" cy="534988"/>
            </a:xfrm>
            <a:custGeom>
              <a:avLst/>
              <a:gdLst/>
              <a:ahLst/>
              <a:cxnLst/>
              <a:rect l="0" t="0" r="0" b="0"/>
              <a:pathLst>
                <a:path w="143" h="337" extrusionOk="0">
                  <a:moveTo>
                    <a:pt x="50" y="186"/>
                  </a:moveTo>
                  <a:lnTo>
                    <a:pt x="50" y="186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2" y="214"/>
                  </a:lnTo>
                  <a:lnTo>
                    <a:pt x="86" y="185"/>
                  </a:lnTo>
                  <a:lnTo>
                    <a:pt x="92" y="156"/>
                  </a:lnTo>
                  <a:lnTo>
                    <a:pt x="100" y="125"/>
                  </a:lnTo>
                  <a:lnTo>
                    <a:pt x="108" y="95"/>
                  </a:lnTo>
                  <a:lnTo>
                    <a:pt x="118" y="64"/>
                  </a:lnTo>
                  <a:lnTo>
                    <a:pt x="129" y="32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4" y="23"/>
                  </a:lnTo>
                  <a:lnTo>
                    <a:pt x="106" y="52"/>
                  </a:lnTo>
                  <a:lnTo>
                    <a:pt x="85" y="90"/>
                  </a:lnTo>
                  <a:lnTo>
                    <a:pt x="73" y="113"/>
                  </a:lnTo>
                  <a:lnTo>
                    <a:pt x="60" y="137"/>
                  </a:lnTo>
                  <a:lnTo>
                    <a:pt x="48" y="165"/>
                  </a:lnTo>
                  <a:lnTo>
                    <a:pt x="38" y="194"/>
                  </a:lnTo>
                  <a:lnTo>
                    <a:pt x="25" y="224"/>
                  </a:lnTo>
                  <a:lnTo>
                    <a:pt x="16" y="258"/>
                  </a:lnTo>
                  <a:lnTo>
                    <a:pt x="7" y="293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4" y="337"/>
                  </a:lnTo>
                  <a:lnTo>
                    <a:pt x="4" y="337"/>
                  </a:lnTo>
                  <a:lnTo>
                    <a:pt x="27" y="262"/>
                  </a:lnTo>
                  <a:lnTo>
                    <a:pt x="50" y="186"/>
                  </a:lnTo>
                  <a:lnTo>
                    <a:pt x="50" y="186"/>
                  </a:lnTo>
                  <a:close/>
                </a:path>
              </a:pathLst>
            </a:custGeom>
            <a:solidFill>
              <a:srgbClr val="D7E79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4362423" y="3987778"/>
              <a:ext cx="928686" cy="614360"/>
            </a:xfrm>
            <a:custGeom>
              <a:avLst/>
              <a:gdLst/>
              <a:ahLst/>
              <a:cxnLst/>
              <a:rect l="0" t="0" r="0" b="0"/>
              <a:pathLst>
                <a:path w="585" h="387" extrusionOk="0">
                  <a:moveTo>
                    <a:pt x="585" y="81"/>
                  </a:moveTo>
                  <a:lnTo>
                    <a:pt x="585" y="81"/>
                  </a:lnTo>
                  <a:lnTo>
                    <a:pt x="568" y="58"/>
                  </a:lnTo>
                  <a:lnTo>
                    <a:pt x="553" y="35"/>
                  </a:lnTo>
                  <a:lnTo>
                    <a:pt x="542" y="17"/>
                  </a:lnTo>
                  <a:lnTo>
                    <a:pt x="538" y="9"/>
                  </a:lnTo>
                  <a:lnTo>
                    <a:pt x="536" y="3"/>
                  </a:lnTo>
                  <a:lnTo>
                    <a:pt x="536" y="3"/>
                  </a:lnTo>
                  <a:lnTo>
                    <a:pt x="535" y="0"/>
                  </a:lnTo>
                  <a:lnTo>
                    <a:pt x="535" y="2"/>
                  </a:lnTo>
                  <a:lnTo>
                    <a:pt x="535" y="14"/>
                  </a:lnTo>
                  <a:lnTo>
                    <a:pt x="538" y="66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492" y="85"/>
                  </a:lnTo>
                  <a:lnTo>
                    <a:pt x="456" y="38"/>
                  </a:lnTo>
                  <a:lnTo>
                    <a:pt x="442" y="18"/>
                  </a:lnTo>
                  <a:lnTo>
                    <a:pt x="434" y="6"/>
                  </a:lnTo>
                  <a:lnTo>
                    <a:pt x="434" y="6"/>
                  </a:lnTo>
                  <a:lnTo>
                    <a:pt x="433" y="5"/>
                  </a:lnTo>
                  <a:lnTo>
                    <a:pt x="431" y="6"/>
                  </a:lnTo>
                  <a:lnTo>
                    <a:pt x="428" y="21"/>
                  </a:lnTo>
                  <a:lnTo>
                    <a:pt x="427" y="46"/>
                  </a:lnTo>
                  <a:lnTo>
                    <a:pt x="425" y="76"/>
                  </a:lnTo>
                  <a:lnTo>
                    <a:pt x="424" y="136"/>
                  </a:lnTo>
                  <a:lnTo>
                    <a:pt x="422" y="163"/>
                  </a:lnTo>
                  <a:lnTo>
                    <a:pt x="422" y="163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26" y="113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171" y="163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40" y="17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4" y="149"/>
                  </a:lnTo>
                  <a:lnTo>
                    <a:pt x="31" y="183"/>
                  </a:lnTo>
                  <a:lnTo>
                    <a:pt x="49" y="213"/>
                  </a:lnTo>
                  <a:lnTo>
                    <a:pt x="70" y="242"/>
                  </a:lnTo>
                  <a:lnTo>
                    <a:pt x="92" y="270"/>
                  </a:lnTo>
                  <a:lnTo>
                    <a:pt x="114" y="293"/>
                  </a:lnTo>
                  <a:lnTo>
                    <a:pt x="140" y="314"/>
                  </a:lnTo>
                  <a:lnTo>
                    <a:pt x="166" y="334"/>
                  </a:lnTo>
                  <a:lnTo>
                    <a:pt x="194" y="349"/>
                  </a:lnTo>
                  <a:lnTo>
                    <a:pt x="221" y="363"/>
                  </a:lnTo>
                  <a:lnTo>
                    <a:pt x="250" y="373"/>
                  </a:lnTo>
                  <a:lnTo>
                    <a:pt x="280" y="381"/>
                  </a:lnTo>
                  <a:lnTo>
                    <a:pt x="309" y="386"/>
                  </a:lnTo>
                  <a:lnTo>
                    <a:pt x="340" y="387"/>
                  </a:lnTo>
                  <a:lnTo>
                    <a:pt x="372" y="387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22" y="380"/>
                  </a:lnTo>
                  <a:lnTo>
                    <a:pt x="443" y="373"/>
                  </a:lnTo>
                  <a:lnTo>
                    <a:pt x="462" y="367"/>
                  </a:lnTo>
                  <a:lnTo>
                    <a:pt x="482" y="360"/>
                  </a:lnTo>
                  <a:lnTo>
                    <a:pt x="500" y="352"/>
                  </a:lnTo>
                  <a:lnTo>
                    <a:pt x="518" y="343"/>
                  </a:lnTo>
                  <a:lnTo>
                    <a:pt x="536" y="332"/>
                  </a:lnTo>
                  <a:lnTo>
                    <a:pt x="553" y="320"/>
                  </a:lnTo>
                  <a:lnTo>
                    <a:pt x="553" y="320"/>
                  </a:lnTo>
                  <a:lnTo>
                    <a:pt x="538" y="331"/>
                  </a:lnTo>
                  <a:lnTo>
                    <a:pt x="521" y="341"/>
                  </a:lnTo>
                  <a:lnTo>
                    <a:pt x="504" y="351"/>
                  </a:lnTo>
                  <a:lnTo>
                    <a:pt x="486" y="358"/>
                  </a:lnTo>
                  <a:lnTo>
                    <a:pt x="468" y="366"/>
                  </a:lnTo>
                  <a:lnTo>
                    <a:pt x="450" y="372"/>
                  </a:lnTo>
                  <a:lnTo>
                    <a:pt x="431" y="377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43" y="346"/>
                  </a:lnTo>
                  <a:lnTo>
                    <a:pt x="472" y="311"/>
                  </a:lnTo>
                  <a:lnTo>
                    <a:pt x="498" y="273"/>
                  </a:lnTo>
                  <a:lnTo>
                    <a:pt x="521" y="235"/>
                  </a:lnTo>
                  <a:lnTo>
                    <a:pt x="541" y="197"/>
                  </a:lnTo>
                  <a:lnTo>
                    <a:pt x="558" y="159"/>
                  </a:lnTo>
                  <a:lnTo>
                    <a:pt x="573" y="119"/>
                  </a:lnTo>
                  <a:lnTo>
                    <a:pt x="585" y="81"/>
                  </a:lnTo>
                  <a:lnTo>
                    <a:pt x="585" y="81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5291110" y="3487714"/>
              <a:ext cx="184150" cy="731837"/>
            </a:xfrm>
            <a:custGeom>
              <a:avLst/>
              <a:gdLst/>
              <a:ahLst/>
              <a:cxnLst/>
              <a:rect l="0" t="0" r="0" b="0"/>
              <a:pathLst>
                <a:path w="116" h="461" extrusionOk="0">
                  <a:moveTo>
                    <a:pt x="41" y="294"/>
                  </a:moveTo>
                  <a:lnTo>
                    <a:pt x="41" y="29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3" y="378"/>
                  </a:lnTo>
                  <a:lnTo>
                    <a:pt x="113" y="378"/>
                  </a:lnTo>
                  <a:lnTo>
                    <a:pt x="116" y="344"/>
                  </a:lnTo>
                  <a:lnTo>
                    <a:pt x="116" y="308"/>
                  </a:lnTo>
                  <a:lnTo>
                    <a:pt x="113" y="271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2" y="204"/>
                  </a:lnTo>
                  <a:lnTo>
                    <a:pt x="96" y="173"/>
                  </a:lnTo>
                  <a:lnTo>
                    <a:pt x="87" y="144"/>
                  </a:lnTo>
                  <a:lnTo>
                    <a:pt x="78" y="116"/>
                  </a:lnTo>
                  <a:lnTo>
                    <a:pt x="66" y="85"/>
                  </a:lnTo>
                  <a:lnTo>
                    <a:pt x="53" y="56"/>
                  </a:lnTo>
                  <a:lnTo>
                    <a:pt x="41" y="27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29"/>
                  </a:lnTo>
                  <a:lnTo>
                    <a:pt x="34" y="65"/>
                  </a:lnTo>
                  <a:lnTo>
                    <a:pt x="35" y="109"/>
                  </a:lnTo>
                  <a:lnTo>
                    <a:pt x="35" y="158"/>
                  </a:lnTo>
                  <a:lnTo>
                    <a:pt x="32" y="213"/>
                  </a:lnTo>
                  <a:lnTo>
                    <a:pt x="26" y="271"/>
                  </a:lnTo>
                  <a:lnTo>
                    <a:pt x="21" y="301"/>
                  </a:lnTo>
                  <a:lnTo>
                    <a:pt x="15" y="332"/>
                  </a:lnTo>
                  <a:lnTo>
                    <a:pt x="9" y="364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37" y="442"/>
                  </a:lnTo>
                  <a:lnTo>
                    <a:pt x="55" y="461"/>
                  </a:lnTo>
                  <a:lnTo>
                    <a:pt x="55" y="461"/>
                  </a:lnTo>
                  <a:lnTo>
                    <a:pt x="41" y="294"/>
                  </a:lnTo>
                  <a:lnTo>
                    <a:pt x="41" y="294"/>
                  </a:lnTo>
                  <a:close/>
                </a:path>
              </a:pathLst>
            </a:custGeom>
            <a:solidFill>
              <a:srgbClr val="008A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5014885" y="3954441"/>
              <a:ext cx="457200" cy="638175"/>
            </a:xfrm>
            <a:custGeom>
              <a:avLst/>
              <a:gdLst/>
              <a:ahLst/>
              <a:cxnLst/>
              <a:rect l="0" t="0" r="0" b="0"/>
              <a:pathLst>
                <a:path w="288" h="402" extrusionOk="0">
                  <a:moveTo>
                    <a:pt x="238" y="236"/>
                  </a:moveTo>
                  <a:lnTo>
                    <a:pt x="238" y="236"/>
                  </a:lnTo>
                  <a:lnTo>
                    <a:pt x="244" y="225"/>
                  </a:lnTo>
                  <a:lnTo>
                    <a:pt x="244" y="225"/>
                  </a:lnTo>
                  <a:lnTo>
                    <a:pt x="247" y="219"/>
                  </a:lnTo>
                  <a:lnTo>
                    <a:pt x="247" y="219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9" y="167"/>
                  </a:lnTo>
                  <a:lnTo>
                    <a:pt x="269" y="167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81" y="122"/>
                  </a:lnTo>
                  <a:lnTo>
                    <a:pt x="281" y="122"/>
                  </a:lnTo>
                  <a:lnTo>
                    <a:pt x="284" y="111"/>
                  </a:lnTo>
                  <a:lnTo>
                    <a:pt x="284" y="111"/>
                  </a:lnTo>
                  <a:lnTo>
                    <a:pt x="284" y="103"/>
                  </a:lnTo>
                  <a:lnTo>
                    <a:pt x="284" y="103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287" y="84"/>
                  </a:lnTo>
                  <a:lnTo>
                    <a:pt x="287" y="84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211" y="14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62" y="140"/>
                  </a:lnTo>
                  <a:lnTo>
                    <a:pt x="147" y="180"/>
                  </a:lnTo>
                  <a:lnTo>
                    <a:pt x="130" y="218"/>
                  </a:lnTo>
                  <a:lnTo>
                    <a:pt x="110" y="256"/>
                  </a:lnTo>
                  <a:lnTo>
                    <a:pt x="87" y="294"/>
                  </a:lnTo>
                  <a:lnTo>
                    <a:pt x="61" y="332"/>
                  </a:lnTo>
                  <a:lnTo>
                    <a:pt x="32" y="367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0" y="398"/>
                  </a:lnTo>
                  <a:lnTo>
                    <a:pt x="39" y="393"/>
                  </a:lnTo>
                  <a:lnTo>
                    <a:pt x="57" y="387"/>
                  </a:lnTo>
                  <a:lnTo>
                    <a:pt x="75" y="379"/>
                  </a:lnTo>
                  <a:lnTo>
                    <a:pt x="93" y="372"/>
                  </a:lnTo>
                  <a:lnTo>
                    <a:pt x="110" y="362"/>
                  </a:lnTo>
                  <a:lnTo>
                    <a:pt x="127" y="352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76" y="314"/>
                  </a:lnTo>
                  <a:lnTo>
                    <a:pt x="194" y="297"/>
                  </a:lnTo>
                  <a:lnTo>
                    <a:pt x="194" y="297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205" y="285"/>
                  </a:lnTo>
                  <a:lnTo>
                    <a:pt x="205" y="285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15" y="271"/>
                  </a:lnTo>
                  <a:lnTo>
                    <a:pt x="215" y="271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35" y="241"/>
                  </a:lnTo>
                  <a:lnTo>
                    <a:pt x="235" y="241"/>
                  </a:lnTo>
                  <a:lnTo>
                    <a:pt x="238" y="236"/>
                  </a:lnTo>
                  <a:lnTo>
                    <a:pt x="238" y="236"/>
                  </a:lnTo>
                  <a:close/>
                </a:path>
              </a:pathLst>
            </a:custGeom>
            <a:solidFill>
              <a:srgbClr val="95AF2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4386235" y="3382939"/>
              <a:ext cx="331786" cy="917575"/>
            </a:xfrm>
            <a:custGeom>
              <a:avLst/>
              <a:gdLst/>
              <a:ahLst/>
              <a:cxnLst/>
              <a:rect l="0" t="0" r="0" b="0"/>
              <a:pathLst>
                <a:path w="209" h="578" extrusionOk="0">
                  <a:moveTo>
                    <a:pt x="89" y="55"/>
                  </a:moveTo>
                  <a:lnTo>
                    <a:pt x="89" y="5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7" y="76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3" y="18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6" y="217"/>
                  </a:lnTo>
                  <a:lnTo>
                    <a:pt x="26" y="220"/>
                  </a:lnTo>
                  <a:lnTo>
                    <a:pt x="35" y="223"/>
                  </a:lnTo>
                  <a:lnTo>
                    <a:pt x="43" y="229"/>
                  </a:lnTo>
                  <a:lnTo>
                    <a:pt x="51" y="236"/>
                  </a:lnTo>
                  <a:lnTo>
                    <a:pt x="57" y="244"/>
                  </a:lnTo>
                  <a:lnTo>
                    <a:pt x="63" y="255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66" y="278"/>
                  </a:lnTo>
                  <a:lnTo>
                    <a:pt x="64" y="288"/>
                  </a:lnTo>
                  <a:lnTo>
                    <a:pt x="61" y="299"/>
                  </a:lnTo>
                  <a:lnTo>
                    <a:pt x="57" y="308"/>
                  </a:lnTo>
                  <a:lnTo>
                    <a:pt x="51" y="317"/>
                  </a:lnTo>
                  <a:lnTo>
                    <a:pt x="43" y="323"/>
                  </a:lnTo>
                  <a:lnTo>
                    <a:pt x="34" y="328"/>
                  </a:lnTo>
                  <a:lnTo>
                    <a:pt x="25" y="331"/>
                  </a:lnTo>
                  <a:lnTo>
                    <a:pt x="25" y="331"/>
                  </a:lnTo>
                  <a:lnTo>
                    <a:pt x="13" y="33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3" y="358"/>
                  </a:lnTo>
                  <a:lnTo>
                    <a:pt x="8" y="387"/>
                  </a:lnTo>
                  <a:lnTo>
                    <a:pt x="14" y="418"/>
                  </a:lnTo>
                  <a:lnTo>
                    <a:pt x="22" y="450"/>
                  </a:lnTo>
                  <a:lnTo>
                    <a:pt x="31" y="480"/>
                  </a:lnTo>
                  <a:lnTo>
                    <a:pt x="42" y="512"/>
                  </a:lnTo>
                  <a:lnTo>
                    <a:pt x="54" y="544"/>
                  </a:lnTo>
                  <a:lnTo>
                    <a:pt x="69" y="578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96" y="470"/>
                  </a:lnTo>
                  <a:lnTo>
                    <a:pt x="96" y="470"/>
                  </a:lnTo>
                  <a:lnTo>
                    <a:pt x="156" y="544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03" y="515"/>
                  </a:lnTo>
                  <a:lnTo>
                    <a:pt x="186" y="491"/>
                  </a:lnTo>
                  <a:lnTo>
                    <a:pt x="176" y="473"/>
                  </a:lnTo>
                  <a:lnTo>
                    <a:pt x="163" y="451"/>
                  </a:lnTo>
                  <a:lnTo>
                    <a:pt x="150" y="427"/>
                  </a:lnTo>
                  <a:lnTo>
                    <a:pt x="137" y="398"/>
                  </a:lnTo>
                  <a:lnTo>
                    <a:pt x="125" y="366"/>
                  </a:lnTo>
                  <a:lnTo>
                    <a:pt x="113" y="331"/>
                  </a:lnTo>
                  <a:lnTo>
                    <a:pt x="102" y="293"/>
                  </a:lnTo>
                  <a:lnTo>
                    <a:pt x="95" y="252"/>
                  </a:lnTo>
                  <a:lnTo>
                    <a:pt x="89" y="206"/>
                  </a:lnTo>
                  <a:lnTo>
                    <a:pt x="84" y="159"/>
                  </a:lnTo>
                  <a:lnTo>
                    <a:pt x="84" y="108"/>
                  </a:lnTo>
                  <a:lnTo>
                    <a:pt x="86" y="82"/>
                  </a:lnTo>
                  <a:lnTo>
                    <a:pt x="89" y="55"/>
                  </a:lnTo>
                  <a:lnTo>
                    <a:pt x="89" y="55"/>
                  </a:lnTo>
                  <a:close/>
                </a:path>
              </a:pathLst>
            </a:custGeom>
            <a:solidFill>
              <a:srgbClr val="78D0A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4773585" y="3729014"/>
              <a:ext cx="161925" cy="180975"/>
            </a:xfrm>
            <a:custGeom>
              <a:avLst/>
              <a:gdLst/>
              <a:ahLst/>
              <a:cxnLst/>
              <a:rect l="0" t="0" r="0" b="0"/>
              <a:pathLst>
                <a:path w="102" h="114" extrusionOk="0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2" y="43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9" y="87"/>
                  </a:lnTo>
                  <a:lnTo>
                    <a:pt x="15" y="96"/>
                  </a:lnTo>
                  <a:lnTo>
                    <a:pt x="23" y="102"/>
                  </a:lnTo>
                  <a:lnTo>
                    <a:pt x="31" y="108"/>
                  </a:lnTo>
                  <a:lnTo>
                    <a:pt x="41" y="113"/>
                  </a:lnTo>
                  <a:lnTo>
                    <a:pt x="50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7" y="99"/>
                  </a:lnTo>
                  <a:lnTo>
                    <a:pt x="93" y="92"/>
                  </a:lnTo>
                  <a:lnTo>
                    <a:pt x="98" y="81"/>
                  </a:lnTo>
                  <a:lnTo>
                    <a:pt x="101" y="72"/>
                  </a:lnTo>
                  <a:lnTo>
                    <a:pt x="102" y="6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7"/>
                  </a:lnTo>
                  <a:lnTo>
                    <a:pt x="93" y="28"/>
                  </a:lnTo>
                  <a:lnTo>
                    <a:pt x="87" y="18"/>
                  </a:lnTo>
                  <a:lnTo>
                    <a:pt x="79" y="11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4984723" y="3660753"/>
              <a:ext cx="161925" cy="182560"/>
            </a:xfrm>
            <a:custGeom>
              <a:avLst/>
              <a:gdLst/>
              <a:ahLst/>
              <a:cxnLst/>
              <a:rect l="0" t="0" r="0" b="0"/>
              <a:pathLst>
                <a:path w="102" h="115" extrusionOk="0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3"/>
                  </a:lnTo>
                  <a:lnTo>
                    <a:pt x="32" y="109"/>
                  </a:lnTo>
                  <a:lnTo>
                    <a:pt x="41" y="112"/>
                  </a:lnTo>
                  <a:lnTo>
                    <a:pt x="50" y="115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6"/>
                  </a:lnTo>
                  <a:lnTo>
                    <a:pt x="86" y="99"/>
                  </a:lnTo>
                  <a:lnTo>
                    <a:pt x="93" y="90"/>
                  </a:lnTo>
                  <a:lnTo>
                    <a:pt x="97" y="81"/>
                  </a:lnTo>
                  <a:lnTo>
                    <a:pt x="100" y="71"/>
                  </a:lnTo>
                  <a:lnTo>
                    <a:pt x="102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9" y="37"/>
                  </a:lnTo>
                  <a:lnTo>
                    <a:pt x="93" y="28"/>
                  </a:lnTo>
                  <a:lnTo>
                    <a:pt x="86" y="19"/>
                  </a:lnTo>
                  <a:lnTo>
                    <a:pt x="79" y="11"/>
                  </a:lnTo>
                  <a:lnTo>
                    <a:pt x="71" y="5"/>
                  </a:lnTo>
                  <a:lnTo>
                    <a:pt x="62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5189510" y="3549628"/>
              <a:ext cx="160335" cy="182560"/>
            </a:xfrm>
            <a:custGeom>
              <a:avLst/>
              <a:gdLst/>
              <a:ahLst/>
              <a:cxnLst/>
              <a:rect l="0" t="0" r="0" b="0"/>
              <a:pathLst>
                <a:path w="101" h="115" extrusionOk="0">
                  <a:moveTo>
                    <a:pt x="41" y="2"/>
                  </a:moveTo>
                  <a:lnTo>
                    <a:pt x="41" y="2"/>
                  </a:lnTo>
                  <a:lnTo>
                    <a:pt x="31" y="3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7"/>
                  </a:lnTo>
                  <a:lnTo>
                    <a:pt x="8" y="87"/>
                  </a:lnTo>
                  <a:lnTo>
                    <a:pt x="14" y="96"/>
                  </a:lnTo>
                  <a:lnTo>
                    <a:pt x="21" y="104"/>
                  </a:lnTo>
                  <a:lnTo>
                    <a:pt x="31" y="109"/>
                  </a:lnTo>
                  <a:lnTo>
                    <a:pt x="40" y="113"/>
                  </a:lnTo>
                  <a:lnTo>
                    <a:pt x="4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70" y="112"/>
                  </a:lnTo>
                  <a:lnTo>
                    <a:pt x="78" y="107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83"/>
                  </a:lnTo>
                  <a:lnTo>
                    <a:pt x="99" y="72"/>
                  </a:lnTo>
                  <a:lnTo>
                    <a:pt x="101" y="6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8"/>
                  </a:lnTo>
                  <a:lnTo>
                    <a:pt x="93" y="28"/>
                  </a:lnTo>
                  <a:lnTo>
                    <a:pt x="87" y="19"/>
                  </a:lnTo>
                  <a:lnTo>
                    <a:pt x="79" y="11"/>
                  </a:lnTo>
                  <a:lnTo>
                    <a:pt x="70" y="6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4554510" y="3733778"/>
              <a:ext cx="158750" cy="180975"/>
            </a:xfrm>
            <a:custGeom>
              <a:avLst/>
              <a:gdLst/>
              <a:ahLst/>
              <a:cxnLst/>
              <a:rect l="0" t="0" r="0" b="0"/>
              <a:pathLst>
                <a:path w="100" h="114" extrusionOk="0">
                  <a:moveTo>
                    <a:pt x="41" y="0"/>
                  </a:moveTo>
                  <a:lnTo>
                    <a:pt x="41" y="0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7"/>
                  </a:lnTo>
                  <a:lnTo>
                    <a:pt x="13" y="96"/>
                  </a:lnTo>
                  <a:lnTo>
                    <a:pt x="21" y="102"/>
                  </a:lnTo>
                  <a:lnTo>
                    <a:pt x="30" y="108"/>
                  </a:lnTo>
                  <a:lnTo>
                    <a:pt x="39" y="113"/>
                  </a:lnTo>
                  <a:lnTo>
                    <a:pt x="50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97" y="81"/>
                  </a:lnTo>
                  <a:lnTo>
                    <a:pt x="100" y="7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7" y="37"/>
                  </a:lnTo>
                  <a:lnTo>
                    <a:pt x="92" y="28"/>
                  </a:lnTo>
                  <a:lnTo>
                    <a:pt x="86" y="18"/>
                  </a:lnTo>
                  <a:lnTo>
                    <a:pt x="79" y="11"/>
                  </a:lnTo>
                  <a:lnTo>
                    <a:pt x="70" y="5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4329085" y="3732189"/>
              <a:ext cx="57150" cy="171450"/>
            </a:xfrm>
            <a:custGeom>
              <a:avLst/>
              <a:gdLst/>
              <a:ahLst/>
              <a:cxnLst/>
              <a:rect l="0" t="0" r="0" b="0"/>
              <a:pathLst>
                <a:path w="36" h="108" extrusionOk="0">
                  <a:moveTo>
                    <a:pt x="1" y="62"/>
                  </a:moveTo>
                  <a:lnTo>
                    <a:pt x="1" y="62"/>
                  </a:lnTo>
                  <a:lnTo>
                    <a:pt x="3" y="71"/>
                  </a:lnTo>
                  <a:lnTo>
                    <a:pt x="6" y="79"/>
                  </a:lnTo>
                  <a:lnTo>
                    <a:pt x="9" y="85"/>
                  </a:lnTo>
                  <a:lnTo>
                    <a:pt x="14" y="91"/>
                  </a:lnTo>
                  <a:lnTo>
                    <a:pt x="20" y="97"/>
                  </a:lnTo>
                  <a:lnTo>
                    <a:pt x="24" y="102"/>
                  </a:lnTo>
                  <a:lnTo>
                    <a:pt x="30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5" y="80"/>
                  </a:lnTo>
                  <a:lnTo>
                    <a:pt x="35" y="53"/>
                  </a:lnTo>
                  <a:lnTo>
                    <a:pt x="35" y="2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1" y="62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4384648" y="3727428"/>
              <a:ext cx="106362" cy="180975"/>
            </a:xfrm>
            <a:custGeom>
              <a:avLst/>
              <a:gdLst/>
              <a:ahLst/>
              <a:cxnLst/>
              <a:rect l="0" t="0" r="0" b="0"/>
              <a:pathLst>
                <a:path w="67" h="114" extrusionOk="0">
                  <a:moveTo>
                    <a:pt x="65" y="48"/>
                  </a:moveTo>
                  <a:lnTo>
                    <a:pt x="65" y="48"/>
                  </a:lnTo>
                  <a:lnTo>
                    <a:pt x="64" y="38"/>
                  </a:lnTo>
                  <a:lnTo>
                    <a:pt x="58" y="27"/>
                  </a:lnTo>
                  <a:lnTo>
                    <a:pt x="52" y="19"/>
                  </a:lnTo>
                  <a:lnTo>
                    <a:pt x="44" y="12"/>
                  </a:lnTo>
                  <a:lnTo>
                    <a:pt x="36" y="6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9"/>
                  </a:lnTo>
                  <a:lnTo>
                    <a:pt x="0" y="56"/>
                  </a:lnTo>
                  <a:lnTo>
                    <a:pt x="0" y="83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4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35" y="111"/>
                  </a:lnTo>
                  <a:lnTo>
                    <a:pt x="44" y="106"/>
                  </a:lnTo>
                  <a:lnTo>
                    <a:pt x="52" y="100"/>
                  </a:lnTo>
                  <a:lnTo>
                    <a:pt x="58" y="91"/>
                  </a:lnTo>
                  <a:lnTo>
                    <a:pt x="62" y="82"/>
                  </a:lnTo>
                  <a:lnTo>
                    <a:pt x="65" y="71"/>
                  </a:lnTo>
                  <a:lnTo>
                    <a:pt x="67" y="61"/>
                  </a:lnTo>
                  <a:lnTo>
                    <a:pt x="65" y="48"/>
                  </a:lnTo>
                  <a:lnTo>
                    <a:pt x="65" y="48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grpSp>
        <p:nvGrpSpPr>
          <p:cNvPr id="121" name="Shape 121"/>
          <p:cNvGrpSpPr/>
          <p:nvPr/>
        </p:nvGrpSpPr>
        <p:grpSpPr>
          <a:xfrm rot="1595720">
            <a:off x="1008490" y="4043376"/>
            <a:ext cx="1200441" cy="1076470"/>
            <a:chOff x="3100359" y="1484290"/>
            <a:chExt cx="1290637" cy="1289050"/>
          </a:xfrm>
        </p:grpSpPr>
        <p:sp>
          <p:nvSpPr>
            <p:cNvPr id="122" name="Shape 122"/>
            <p:cNvSpPr/>
            <p:nvPr/>
          </p:nvSpPr>
          <p:spPr>
            <a:xfrm>
              <a:off x="3100359" y="1484290"/>
              <a:ext cx="1290637" cy="1289050"/>
            </a:xfrm>
            <a:custGeom>
              <a:avLst/>
              <a:gdLst/>
              <a:ahLst/>
              <a:cxnLst/>
              <a:rect l="0" t="0" r="0" b="0"/>
              <a:pathLst>
                <a:path w="813" h="812" extrusionOk="0">
                  <a:moveTo>
                    <a:pt x="690" y="216"/>
                  </a:moveTo>
                  <a:lnTo>
                    <a:pt x="690" y="216"/>
                  </a:lnTo>
                  <a:lnTo>
                    <a:pt x="705" y="233"/>
                  </a:lnTo>
                  <a:lnTo>
                    <a:pt x="721" y="251"/>
                  </a:lnTo>
                  <a:lnTo>
                    <a:pt x="734" y="268"/>
                  </a:lnTo>
                  <a:lnTo>
                    <a:pt x="746" y="285"/>
                  </a:lnTo>
                  <a:lnTo>
                    <a:pt x="757" y="302"/>
                  </a:lnTo>
                  <a:lnTo>
                    <a:pt x="768" y="320"/>
                  </a:lnTo>
                  <a:lnTo>
                    <a:pt x="777" y="337"/>
                  </a:lnTo>
                  <a:lnTo>
                    <a:pt x="784" y="355"/>
                  </a:lnTo>
                  <a:lnTo>
                    <a:pt x="792" y="372"/>
                  </a:lnTo>
                  <a:lnTo>
                    <a:pt x="798" y="389"/>
                  </a:lnTo>
                  <a:lnTo>
                    <a:pt x="803" y="407"/>
                  </a:lnTo>
                  <a:lnTo>
                    <a:pt x="807" y="424"/>
                  </a:lnTo>
                  <a:lnTo>
                    <a:pt x="812" y="459"/>
                  </a:lnTo>
                  <a:lnTo>
                    <a:pt x="813" y="492"/>
                  </a:lnTo>
                  <a:lnTo>
                    <a:pt x="812" y="526"/>
                  </a:lnTo>
                  <a:lnTo>
                    <a:pt x="807" y="558"/>
                  </a:lnTo>
                  <a:lnTo>
                    <a:pt x="798" y="590"/>
                  </a:lnTo>
                  <a:lnTo>
                    <a:pt x="786" y="619"/>
                  </a:lnTo>
                  <a:lnTo>
                    <a:pt x="772" y="648"/>
                  </a:lnTo>
                  <a:lnTo>
                    <a:pt x="756" y="677"/>
                  </a:lnTo>
                  <a:lnTo>
                    <a:pt x="734" y="702"/>
                  </a:lnTo>
                  <a:lnTo>
                    <a:pt x="713" y="725"/>
                  </a:lnTo>
                  <a:lnTo>
                    <a:pt x="713" y="725"/>
                  </a:lnTo>
                  <a:lnTo>
                    <a:pt x="687" y="748"/>
                  </a:lnTo>
                  <a:lnTo>
                    <a:pt x="661" y="766"/>
                  </a:lnTo>
                  <a:lnTo>
                    <a:pt x="632" y="782"/>
                  </a:lnTo>
                  <a:lnTo>
                    <a:pt x="602" y="794"/>
                  </a:lnTo>
                  <a:lnTo>
                    <a:pt x="570" y="803"/>
                  </a:lnTo>
                  <a:lnTo>
                    <a:pt x="538" y="809"/>
                  </a:lnTo>
                  <a:lnTo>
                    <a:pt x="504" y="812"/>
                  </a:lnTo>
                  <a:lnTo>
                    <a:pt x="469" y="811"/>
                  </a:lnTo>
                  <a:lnTo>
                    <a:pt x="436" y="806"/>
                  </a:lnTo>
                  <a:lnTo>
                    <a:pt x="401" y="798"/>
                  </a:lnTo>
                  <a:lnTo>
                    <a:pt x="364" y="786"/>
                  </a:lnTo>
                  <a:lnTo>
                    <a:pt x="329" y="771"/>
                  </a:lnTo>
                  <a:lnTo>
                    <a:pt x="294" y="751"/>
                  </a:lnTo>
                  <a:lnTo>
                    <a:pt x="260" y="728"/>
                  </a:lnTo>
                  <a:lnTo>
                    <a:pt x="227" y="701"/>
                  </a:lnTo>
                  <a:lnTo>
                    <a:pt x="210" y="686"/>
                  </a:lnTo>
                  <a:lnTo>
                    <a:pt x="193" y="670"/>
                  </a:lnTo>
                  <a:lnTo>
                    <a:pt x="193" y="670"/>
                  </a:lnTo>
                  <a:lnTo>
                    <a:pt x="163" y="635"/>
                  </a:lnTo>
                  <a:lnTo>
                    <a:pt x="134" y="597"/>
                  </a:lnTo>
                  <a:lnTo>
                    <a:pt x="107" y="558"/>
                  </a:lnTo>
                  <a:lnTo>
                    <a:pt x="82" y="515"/>
                  </a:lnTo>
                  <a:lnTo>
                    <a:pt x="61" y="472"/>
                  </a:lnTo>
                  <a:lnTo>
                    <a:pt x="43" y="430"/>
                  </a:lnTo>
                  <a:lnTo>
                    <a:pt x="27" y="386"/>
                  </a:lnTo>
                  <a:lnTo>
                    <a:pt x="15" y="341"/>
                  </a:lnTo>
                  <a:lnTo>
                    <a:pt x="6" y="297"/>
                  </a:lnTo>
                  <a:lnTo>
                    <a:pt x="2" y="256"/>
                  </a:lnTo>
                  <a:lnTo>
                    <a:pt x="0" y="235"/>
                  </a:lnTo>
                  <a:lnTo>
                    <a:pt x="2" y="215"/>
                  </a:lnTo>
                  <a:lnTo>
                    <a:pt x="2" y="195"/>
                  </a:lnTo>
                  <a:lnTo>
                    <a:pt x="5" y="177"/>
                  </a:lnTo>
                  <a:lnTo>
                    <a:pt x="8" y="158"/>
                  </a:lnTo>
                  <a:lnTo>
                    <a:pt x="11" y="140"/>
                  </a:lnTo>
                  <a:lnTo>
                    <a:pt x="17" y="123"/>
                  </a:lnTo>
                  <a:lnTo>
                    <a:pt x="23" y="108"/>
                  </a:lnTo>
                  <a:lnTo>
                    <a:pt x="30" y="93"/>
                  </a:lnTo>
                  <a:lnTo>
                    <a:pt x="40" y="79"/>
                  </a:lnTo>
                  <a:lnTo>
                    <a:pt x="50" y="66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73" y="43"/>
                  </a:lnTo>
                  <a:lnTo>
                    <a:pt x="87" y="34"/>
                  </a:lnTo>
                  <a:lnTo>
                    <a:pt x="102" y="24"/>
                  </a:lnTo>
                  <a:lnTo>
                    <a:pt x="117" y="18"/>
                  </a:lnTo>
                  <a:lnTo>
                    <a:pt x="134" y="12"/>
                  </a:lnTo>
                  <a:lnTo>
                    <a:pt x="152" y="8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50" y="2"/>
                  </a:lnTo>
                  <a:lnTo>
                    <a:pt x="271" y="5"/>
                  </a:lnTo>
                  <a:lnTo>
                    <a:pt x="314" y="11"/>
                  </a:lnTo>
                  <a:lnTo>
                    <a:pt x="359" y="23"/>
                  </a:lnTo>
                  <a:lnTo>
                    <a:pt x="404" y="37"/>
                  </a:lnTo>
                  <a:lnTo>
                    <a:pt x="449" y="55"/>
                  </a:lnTo>
                  <a:lnTo>
                    <a:pt x="494" y="75"/>
                  </a:lnTo>
                  <a:lnTo>
                    <a:pt x="538" y="99"/>
                  </a:lnTo>
                  <a:lnTo>
                    <a:pt x="579" y="125"/>
                  </a:lnTo>
                  <a:lnTo>
                    <a:pt x="618" y="154"/>
                  </a:lnTo>
                  <a:lnTo>
                    <a:pt x="657" y="184"/>
                  </a:lnTo>
                  <a:lnTo>
                    <a:pt x="690" y="216"/>
                  </a:lnTo>
                  <a:lnTo>
                    <a:pt x="690" y="216"/>
                  </a:lnTo>
                  <a:close/>
                </a:path>
              </a:pathLst>
            </a:custGeom>
            <a:solidFill>
              <a:srgbClr val="00ADE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3259282" y="1640582"/>
              <a:ext cx="992188" cy="1011237"/>
            </a:xfrm>
            <a:custGeom>
              <a:avLst/>
              <a:gdLst/>
              <a:ahLst/>
              <a:cxnLst/>
              <a:rect l="0" t="0" r="0" b="0"/>
              <a:pathLst>
                <a:path w="625" h="637" extrusionOk="0">
                  <a:moveTo>
                    <a:pt x="625" y="163"/>
                  </a:moveTo>
                  <a:lnTo>
                    <a:pt x="625" y="163"/>
                  </a:lnTo>
                  <a:lnTo>
                    <a:pt x="606" y="140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52" y="85"/>
                  </a:lnTo>
                  <a:lnTo>
                    <a:pt x="513" y="55"/>
                  </a:lnTo>
                  <a:lnTo>
                    <a:pt x="474" y="26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08" y="47"/>
                  </a:lnTo>
                  <a:lnTo>
                    <a:pt x="384" y="91"/>
                  </a:lnTo>
                  <a:lnTo>
                    <a:pt x="358" y="133"/>
                  </a:lnTo>
                  <a:lnTo>
                    <a:pt x="332" y="171"/>
                  </a:lnTo>
                  <a:lnTo>
                    <a:pt x="305" y="207"/>
                  </a:lnTo>
                  <a:lnTo>
                    <a:pt x="276" y="241"/>
                  </a:lnTo>
                  <a:lnTo>
                    <a:pt x="247" y="271"/>
                  </a:lnTo>
                  <a:lnTo>
                    <a:pt x="218" y="300"/>
                  </a:lnTo>
                  <a:lnTo>
                    <a:pt x="189" y="326"/>
                  </a:lnTo>
                  <a:lnTo>
                    <a:pt x="160" y="351"/>
                  </a:lnTo>
                  <a:lnTo>
                    <a:pt x="131" y="373"/>
                  </a:lnTo>
                  <a:lnTo>
                    <a:pt x="104" y="393"/>
                  </a:lnTo>
                  <a:lnTo>
                    <a:pt x="76" y="411"/>
                  </a:lnTo>
                  <a:lnTo>
                    <a:pt x="49" y="428"/>
                  </a:lnTo>
                  <a:lnTo>
                    <a:pt x="23" y="44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0" y="486"/>
                  </a:lnTo>
                  <a:lnTo>
                    <a:pt x="41" y="517"/>
                  </a:lnTo>
                  <a:lnTo>
                    <a:pt x="64" y="544"/>
                  </a:lnTo>
                  <a:lnTo>
                    <a:pt x="88" y="571"/>
                  </a:lnTo>
                  <a:lnTo>
                    <a:pt x="88" y="571"/>
                  </a:lnTo>
                  <a:lnTo>
                    <a:pt x="108" y="590"/>
                  </a:lnTo>
                  <a:lnTo>
                    <a:pt x="127" y="607"/>
                  </a:lnTo>
                  <a:lnTo>
                    <a:pt x="146" y="623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89" y="628"/>
                  </a:lnTo>
                  <a:lnTo>
                    <a:pt x="212" y="619"/>
                  </a:lnTo>
                  <a:lnTo>
                    <a:pt x="254" y="597"/>
                  </a:lnTo>
                  <a:lnTo>
                    <a:pt x="296" y="573"/>
                  </a:lnTo>
                  <a:lnTo>
                    <a:pt x="334" y="546"/>
                  </a:lnTo>
                  <a:lnTo>
                    <a:pt x="369" y="518"/>
                  </a:lnTo>
                  <a:lnTo>
                    <a:pt x="402" y="488"/>
                  </a:lnTo>
                  <a:lnTo>
                    <a:pt x="434" y="456"/>
                  </a:lnTo>
                  <a:lnTo>
                    <a:pt x="463" y="424"/>
                  </a:lnTo>
                  <a:lnTo>
                    <a:pt x="491" y="390"/>
                  </a:lnTo>
                  <a:lnTo>
                    <a:pt x="515" y="357"/>
                  </a:lnTo>
                  <a:lnTo>
                    <a:pt x="538" y="323"/>
                  </a:lnTo>
                  <a:lnTo>
                    <a:pt x="559" y="290"/>
                  </a:lnTo>
                  <a:lnTo>
                    <a:pt x="577" y="258"/>
                  </a:lnTo>
                  <a:lnTo>
                    <a:pt x="596" y="224"/>
                  </a:lnTo>
                  <a:lnTo>
                    <a:pt x="611" y="194"/>
                  </a:lnTo>
                  <a:lnTo>
                    <a:pt x="625" y="163"/>
                  </a:lnTo>
                  <a:lnTo>
                    <a:pt x="625" y="163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3205966" y="2227276"/>
              <a:ext cx="128586" cy="157161"/>
            </a:xfrm>
            <a:custGeom>
              <a:avLst/>
              <a:gdLst/>
              <a:ahLst/>
              <a:cxnLst/>
              <a:rect l="0" t="0" r="0" b="0"/>
              <a:pathLst>
                <a:path w="81" h="99" extrusionOk="0">
                  <a:moveTo>
                    <a:pt x="0" y="24"/>
                  </a:moveTo>
                  <a:lnTo>
                    <a:pt x="0" y="24"/>
                  </a:lnTo>
                  <a:lnTo>
                    <a:pt x="21" y="62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56" y="3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3144683" y="1678909"/>
              <a:ext cx="211137" cy="547687"/>
            </a:xfrm>
            <a:custGeom>
              <a:avLst/>
              <a:gdLst/>
              <a:ahLst/>
              <a:cxnLst/>
              <a:rect l="0" t="0" r="0" b="0"/>
              <a:pathLst>
                <a:path w="133" h="345" extrusionOk="0">
                  <a:moveTo>
                    <a:pt x="2" y="0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2" y="63"/>
                  </a:lnTo>
                  <a:lnTo>
                    <a:pt x="5" y="106"/>
                  </a:lnTo>
                  <a:lnTo>
                    <a:pt x="8" y="131"/>
                  </a:lnTo>
                  <a:lnTo>
                    <a:pt x="12" y="157"/>
                  </a:lnTo>
                  <a:lnTo>
                    <a:pt x="18" y="186"/>
                  </a:lnTo>
                  <a:lnTo>
                    <a:pt x="26" y="215"/>
                  </a:lnTo>
                  <a:lnTo>
                    <a:pt x="35" y="247"/>
                  </a:lnTo>
                  <a:lnTo>
                    <a:pt x="46" y="279"/>
                  </a:lnTo>
                  <a:lnTo>
                    <a:pt x="59" y="311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102" y="325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13" y="272"/>
                  </a:lnTo>
                  <a:lnTo>
                    <a:pt x="93" y="241"/>
                  </a:lnTo>
                  <a:lnTo>
                    <a:pt x="75" y="208"/>
                  </a:lnTo>
                  <a:lnTo>
                    <a:pt x="56" y="171"/>
                  </a:lnTo>
                  <a:lnTo>
                    <a:pt x="40" y="133"/>
                  </a:lnTo>
                  <a:lnTo>
                    <a:pt x="26" y="90"/>
                  </a:lnTo>
                  <a:lnTo>
                    <a:pt x="12" y="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D4F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3526887" y="2266139"/>
              <a:ext cx="171450" cy="158750"/>
            </a:xfrm>
            <a:custGeom>
              <a:avLst/>
              <a:gdLst/>
              <a:ahLst/>
              <a:cxnLst/>
              <a:rect l="0" t="0" r="0" b="0"/>
              <a:pathLst>
                <a:path w="108" h="100" extrusionOk="0">
                  <a:moveTo>
                    <a:pt x="15" y="16"/>
                  </a:moveTo>
                  <a:lnTo>
                    <a:pt x="15" y="16"/>
                  </a:lnTo>
                  <a:lnTo>
                    <a:pt x="9" y="23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1" y="59"/>
                  </a:lnTo>
                  <a:lnTo>
                    <a:pt x="42" y="74"/>
                  </a:lnTo>
                  <a:lnTo>
                    <a:pt x="64" y="88"/>
                  </a:lnTo>
                  <a:lnTo>
                    <a:pt x="83" y="100"/>
                  </a:lnTo>
                  <a:lnTo>
                    <a:pt x="83" y="100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7" y="85"/>
                  </a:lnTo>
                  <a:lnTo>
                    <a:pt x="103" y="76"/>
                  </a:lnTo>
                  <a:lnTo>
                    <a:pt x="106" y="65"/>
                  </a:lnTo>
                  <a:lnTo>
                    <a:pt x="108" y="55"/>
                  </a:lnTo>
                  <a:lnTo>
                    <a:pt x="106" y="45"/>
                  </a:lnTo>
                  <a:lnTo>
                    <a:pt x="103" y="35"/>
                  </a:lnTo>
                  <a:lnTo>
                    <a:pt x="99" y="2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3335501" y="2424793"/>
              <a:ext cx="160338" cy="163510"/>
            </a:xfrm>
            <a:custGeom>
              <a:avLst/>
              <a:gdLst/>
              <a:ahLst/>
              <a:cxnLst/>
              <a:rect l="0" t="0" r="0" b="0"/>
              <a:pathLst>
                <a:path w="101" h="103" extrusionOk="0">
                  <a:moveTo>
                    <a:pt x="34" y="0"/>
                  </a:moveTo>
                  <a:lnTo>
                    <a:pt x="34" y="0"/>
                  </a:lnTo>
                  <a:lnTo>
                    <a:pt x="23" y="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0" y="5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89" y="91"/>
                  </a:lnTo>
                  <a:lnTo>
                    <a:pt x="96" y="82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83" y="55"/>
                  </a:lnTo>
                  <a:lnTo>
                    <a:pt x="66" y="3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3875142" y="1915898"/>
              <a:ext cx="174625" cy="174625"/>
            </a:xfrm>
            <a:custGeom>
              <a:avLst/>
              <a:gdLst/>
              <a:ahLst/>
              <a:cxnLst/>
              <a:rect l="0" t="0" r="0" b="0"/>
              <a:pathLst>
                <a:path w="110" h="110" extrusionOk="0">
                  <a:moveTo>
                    <a:pt x="17" y="16"/>
                  </a:moveTo>
                  <a:lnTo>
                    <a:pt x="17" y="16"/>
                  </a:lnTo>
                  <a:lnTo>
                    <a:pt x="9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8" y="86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23" y="101"/>
                  </a:lnTo>
                  <a:lnTo>
                    <a:pt x="32" y="105"/>
                  </a:lnTo>
                  <a:lnTo>
                    <a:pt x="43" y="108"/>
                  </a:lnTo>
                  <a:lnTo>
                    <a:pt x="53" y="110"/>
                  </a:lnTo>
                  <a:lnTo>
                    <a:pt x="64" y="108"/>
                  </a:lnTo>
                  <a:lnTo>
                    <a:pt x="73" y="105"/>
                  </a:lnTo>
                  <a:lnTo>
                    <a:pt x="84" y="10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9" y="86"/>
                  </a:lnTo>
                  <a:lnTo>
                    <a:pt x="105" y="75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4"/>
                  </a:lnTo>
                  <a:lnTo>
                    <a:pt x="102" y="2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3709251" y="2093427"/>
              <a:ext cx="174625" cy="174625"/>
            </a:xfrm>
            <a:custGeom>
              <a:avLst/>
              <a:gdLst/>
              <a:ahLst/>
              <a:cxnLst/>
              <a:rect l="0" t="0" r="0" b="0"/>
              <a:pathLst>
                <a:path w="110" h="110" extrusionOk="0">
                  <a:moveTo>
                    <a:pt x="17" y="17"/>
                  </a:moveTo>
                  <a:lnTo>
                    <a:pt x="17" y="17"/>
                  </a:lnTo>
                  <a:lnTo>
                    <a:pt x="9" y="24"/>
                  </a:lnTo>
                  <a:lnTo>
                    <a:pt x="4" y="35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5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2" y="107"/>
                  </a:lnTo>
                  <a:lnTo>
                    <a:pt x="43" y="110"/>
                  </a:lnTo>
                  <a:lnTo>
                    <a:pt x="53" y="110"/>
                  </a:lnTo>
                  <a:lnTo>
                    <a:pt x="64" y="110"/>
                  </a:lnTo>
                  <a:lnTo>
                    <a:pt x="75" y="107"/>
                  </a:lnTo>
                  <a:lnTo>
                    <a:pt x="84" y="101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100" y="85"/>
                  </a:lnTo>
                  <a:lnTo>
                    <a:pt x="105" y="76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5"/>
                  </a:lnTo>
                  <a:lnTo>
                    <a:pt x="102" y="24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87" y="9"/>
                  </a:lnTo>
                  <a:lnTo>
                    <a:pt x="78" y="5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3335235" y="2265967"/>
              <a:ext cx="393700" cy="323850"/>
            </a:xfrm>
            <a:custGeom>
              <a:avLst/>
              <a:gdLst/>
              <a:ahLst/>
              <a:cxnLst/>
              <a:rect l="0" t="0" r="0" b="0"/>
              <a:pathLst>
                <a:path w="248" h="204" extrusionOk="0">
                  <a:moveTo>
                    <a:pt x="134" y="93"/>
                  </a:moveTo>
                  <a:lnTo>
                    <a:pt x="134" y="93"/>
                  </a:lnTo>
                  <a:lnTo>
                    <a:pt x="129" y="89"/>
                  </a:lnTo>
                  <a:lnTo>
                    <a:pt x="125" y="83"/>
                  </a:lnTo>
                  <a:lnTo>
                    <a:pt x="122" y="75"/>
                  </a:lnTo>
                  <a:lnTo>
                    <a:pt x="120" y="69"/>
                  </a:lnTo>
                  <a:lnTo>
                    <a:pt x="119" y="5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99" y="2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38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7" y="75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42" y="96"/>
                  </a:lnTo>
                  <a:lnTo>
                    <a:pt x="50" y="95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73" y="98"/>
                  </a:lnTo>
                  <a:lnTo>
                    <a:pt x="79" y="101"/>
                  </a:lnTo>
                  <a:lnTo>
                    <a:pt x="87" y="105"/>
                  </a:lnTo>
                  <a:lnTo>
                    <a:pt x="93" y="110"/>
                  </a:lnTo>
                  <a:lnTo>
                    <a:pt x="93" y="110"/>
                  </a:lnTo>
                  <a:lnTo>
                    <a:pt x="97" y="116"/>
                  </a:lnTo>
                  <a:lnTo>
                    <a:pt x="102" y="124"/>
                  </a:lnTo>
                  <a:lnTo>
                    <a:pt x="105" y="131"/>
                  </a:lnTo>
                  <a:lnTo>
                    <a:pt x="106" y="139"/>
                  </a:lnTo>
                  <a:lnTo>
                    <a:pt x="106" y="147"/>
                  </a:lnTo>
                  <a:lnTo>
                    <a:pt x="106" y="154"/>
                  </a:lnTo>
                  <a:lnTo>
                    <a:pt x="105" y="16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22" y="188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92" y="168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28" y="111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196" y="104"/>
                  </a:lnTo>
                  <a:lnTo>
                    <a:pt x="187" y="107"/>
                  </a:lnTo>
                  <a:lnTo>
                    <a:pt x="178" y="110"/>
                  </a:lnTo>
                  <a:lnTo>
                    <a:pt x="167" y="110"/>
                  </a:lnTo>
                  <a:lnTo>
                    <a:pt x="158" y="108"/>
                  </a:lnTo>
                  <a:lnTo>
                    <a:pt x="149" y="105"/>
                  </a:lnTo>
                  <a:lnTo>
                    <a:pt x="141" y="99"/>
                  </a:lnTo>
                  <a:lnTo>
                    <a:pt x="134" y="93"/>
                  </a:lnTo>
                  <a:lnTo>
                    <a:pt x="134" y="93"/>
                  </a:lnTo>
                  <a:close/>
                </a:path>
              </a:pathLst>
            </a:custGeom>
            <a:solidFill>
              <a:srgbClr val="FFF87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2798" y="2332805"/>
              <a:ext cx="136525" cy="109535"/>
            </a:xfrm>
            <a:custGeom>
              <a:avLst/>
              <a:gdLst/>
              <a:ahLst/>
              <a:cxnLst/>
              <a:rect l="0" t="0" r="0" b="0"/>
              <a:pathLst>
                <a:path w="86" h="69" extrusionOk="0">
                  <a:moveTo>
                    <a:pt x="15" y="52"/>
                  </a:moveTo>
                  <a:lnTo>
                    <a:pt x="15" y="52"/>
                  </a:lnTo>
                  <a:lnTo>
                    <a:pt x="22" y="58"/>
                  </a:lnTo>
                  <a:lnTo>
                    <a:pt x="30" y="64"/>
                  </a:lnTo>
                  <a:lnTo>
                    <a:pt x="39" y="67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68" y="66"/>
                  </a:lnTo>
                  <a:lnTo>
                    <a:pt x="77" y="63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67" y="46"/>
                  </a:lnTo>
                  <a:lnTo>
                    <a:pt x="45" y="32"/>
                  </a:lnTo>
                  <a:lnTo>
                    <a:pt x="24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1" y="28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5" y="52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78D0A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3394964" y="2421156"/>
              <a:ext cx="112710" cy="117475"/>
            </a:xfrm>
            <a:custGeom>
              <a:avLst/>
              <a:gdLst/>
              <a:ahLst/>
              <a:cxnLst/>
              <a:rect l="0" t="0" r="0" b="0"/>
              <a:pathLst>
                <a:path w="71" h="74" extrusionOk="0">
                  <a:moveTo>
                    <a:pt x="58" y="15"/>
                  </a:moveTo>
                  <a:lnTo>
                    <a:pt x="58" y="15"/>
                  </a:lnTo>
                  <a:lnTo>
                    <a:pt x="52" y="10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2" y="39"/>
                  </a:lnTo>
                  <a:lnTo>
                    <a:pt x="49" y="58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1" y="59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70" y="36"/>
                  </a:lnTo>
                  <a:lnTo>
                    <a:pt x="67" y="29"/>
                  </a:lnTo>
                  <a:lnTo>
                    <a:pt x="62" y="21"/>
                  </a:lnTo>
                  <a:lnTo>
                    <a:pt x="58" y="15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78D0A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3561694" y="2462206"/>
              <a:ext cx="246061" cy="214311"/>
            </a:xfrm>
            <a:custGeom>
              <a:avLst/>
              <a:gdLst/>
              <a:ahLst/>
              <a:cxnLst/>
              <a:rect l="0" t="0" r="0" b="0"/>
              <a:pathLst>
                <a:path w="155" h="135" extrusionOk="0">
                  <a:moveTo>
                    <a:pt x="155" y="19"/>
                  </a:moveTo>
                  <a:lnTo>
                    <a:pt x="155" y="19"/>
                  </a:lnTo>
                  <a:lnTo>
                    <a:pt x="142" y="15"/>
                  </a:lnTo>
                  <a:lnTo>
                    <a:pt x="126" y="9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49" y="4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37" y="109"/>
                  </a:lnTo>
                  <a:lnTo>
                    <a:pt x="76" y="135"/>
                  </a:lnTo>
                  <a:lnTo>
                    <a:pt x="155" y="19"/>
                  </a:lnTo>
                  <a:close/>
                </a:path>
              </a:pathLst>
            </a:custGeom>
            <a:solidFill>
              <a:srgbClr val="FCCD8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3264407" y="2153275"/>
              <a:ext cx="187325" cy="193675"/>
            </a:xfrm>
            <a:custGeom>
              <a:avLst/>
              <a:gdLst/>
              <a:ahLst/>
              <a:cxnLst/>
              <a:rect l="0" t="0" r="0" b="0"/>
              <a:pathLst>
                <a:path w="118" h="122" extrusionOk="0">
                  <a:moveTo>
                    <a:pt x="58" y="0"/>
                  </a:moveTo>
                  <a:lnTo>
                    <a:pt x="58" y="0"/>
                  </a:lnTo>
                  <a:lnTo>
                    <a:pt x="27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9" y="83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82" y="97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88" y="38"/>
                  </a:lnTo>
                  <a:lnTo>
                    <a:pt x="73" y="19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CD8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3359923" y="1597962"/>
              <a:ext cx="620712" cy="669925"/>
            </a:xfrm>
            <a:custGeom>
              <a:avLst/>
              <a:gdLst/>
              <a:ahLst/>
              <a:cxnLst/>
              <a:rect l="0" t="0" r="0" b="0"/>
              <a:pathLst>
                <a:path w="391" h="422" extrusionOk="0">
                  <a:moveTo>
                    <a:pt x="324" y="0"/>
                  </a:moveTo>
                  <a:lnTo>
                    <a:pt x="324" y="0"/>
                  </a:lnTo>
                  <a:lnTo>
                    <a:pt x="283" y="58"/>
                  </a:lnTo>
                  <a:lnTo>
                    <a:pt x="240" y="113"/>
                  </a:lnTo>
                  <a:lnTo>
                    <a:pt x="198" y="162"/>
                  </a:lnTo>
                  <a:lnTo>
                    <a:pt x="156" y="207"/>
                  </a:lnTo>
                  <a:lnTo>
                    <a:pt x="114" y="250"/>
                  </a:lnTo>
                  <a:lnTo>
                    <a:pt x="74" y="288"/>
                  </a:lnTo>
                  <a:lnTo>
                    <a:pt x="36" y="322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5" y="370"/>
                  </a:lnTo>
                  <a:lnTo>
                    <a:pt x="30" y="389"/>
                  </a:lnTo>
                  <a:lnTo>
                    <a:pt x="60" y="422"/>
                  </a:lnTo>
                  <a:lnTo>
                    <a:pt x="60" y="422"/>
                  </a:lnTo>
                  <a:lnTo>
                    <a:pt x="89" y="401"/>
                  </a:lnTo>
                  <a:lnTo>
                    <a:pt x="115" y="378"/>
                  </a:lnTo>
                  <a:lnTo>
                    <a:pt x="143" y="357"/>
                  </a:lnTo>
                  <a:lnTo>
                    <a:pt x="167" y="332"/>
                  </a:lnTo>
                  <a:lnTo>
                    <a:pt x="214" y="287"/>
                  </a:lnTo>
                  <a:lnTo>
                    <a:pt x="258" y="239"/>
                  </a:lnTo>
                  <a:lnTo>
                    <a:pt x="298" y="192"/>
                  </a:lnTo>
                  <a:lnTo>
                    <a:pt x="333" y="148"/>
                  </a:lnTo>
                  <a:lnTo>
                    <a:pt x="365" y="107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64" y="3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24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3506225" y="2001396"/>
              <a:ext cx="711200" cy="714375"/>
            </a:xfrm>
            <a:custGeom>
              <a:avLst/>
              <a:gdLst/>
              <a:ahLst/>
              <a:cxnLst/>
              <a:rect l="0" t="0" r="0" b="0"/>
              <a:pathLst>
                <a:path w="448" h="450" extrusionOk="0">
                  <a:moveTo>
                    <a:pt x="143" y="290"/>
                  </a:moveTo>
                  <a:lnTo>
                    <a:pt x="143" y="290"/>
                  </a:lnTo>
                  <a:lnTo>
                    <a:pt x="164" y="299"/>
                  </a:lnTo>
                  <a:lnTo>
                    <a:pt x="180" y="305"/>
                  </a:lnTo>
                  <a:lnTo>
                    <a:pt x="193" y="309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75" y="399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21" y="415"/>
                  </a:lnTo>
                  <a:lnTo>
                    <a:pt x="41" y="427"/>
                  </a:lnTo>
                  <a:lnTo>
                    <a:pt x="62" y="439"/>
                  </a:lnTo>
                  <a:lnTo>
                    <a:pt x="84" y="450"/>
                  </a:lnTo>
                  <a:lnTo>
                    <a:pt x="84" y="450"/>
                  </a:lnTo>
                  <a:lnTo>
                    <a:pt x="113" y="431"/>
                  </a:lnTo>
                  <a:lnTo>
                    <a:pt x="142" y="413"/>
                  </a:lnTo>
                  <a:lnTo>
                    <a:pt x="169" y="393"/>
                  </a:lnTo>
                  <a:lnTo>
                    <a:pt x="195" y="372"/>
                  </a:lnTo>
                  <a:lnTo>
                    <a:pt x="221" y="351"/>
                  </a:lnTo>
                  <a:lnTo>
                    <a:pt x="247" y="329"/>
                  </a:lnTo>
                  <a:lnTo>
                    <a:pt x="294" y="284"/>
                  </a:lnTo>
                  <a:lnTo>
                    <a:pt x="338" y="238"/>
                  </a:lnTo>
                  <a:lnTo>
                    <a:pt x="379" y="194"/>
                  </a:lnTo>
                  <a:lnTo>
                    <a:pt x="416" y="149"/>
                  </a:lnTo>
                  <a:lnTo>
                    <a:pt x="448" y="107"/>
                  </a:lnTo>
                  <a:lnTo>
                    <a:pt x="448" y="107"/>
                  </a:lnTo>
                  <a:lnTo>
                    <a:pt x="440" y="79"/>
                  </a:lnTo>
                  <a:lnTo>
                    <a:pt x="429" y="52"/>
                  </a:lnTo>
                  <a:lnTo>
                    <a:pt x="420" y="26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6" y="46"/>
                  </a:lnTo>
                  <a:lnTo>
                    <a:pt x="341" y="88"/>
                  </a:lnTo>
                  <a:lnTo>
                    <a:pt x="308" y="128"/>
                  </a:lnTo>
                  <a:lnTo>
                    <a:pt x="274" y="166"/>
                  </a:lnTo>
                  <a:lnTo>
                    <a:pt x="239" y="201"/>
                  </a:lnTo>
                  <a:lnTo>
                    <a:pt x="207" y="233"/>
                  </a:lnTo>
                  <a:lnTo>
                    <a:pt x="175" y="264"/>
                  </a:lnTo>
                  <a:lnTo>
                    <a:pt x="143" y="290"/>
                  </a:lnTo>
                  <a:lnTo>
                    <a:pt x="143" y="290"/>
                  </a:ln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4210076" y="2013780"/>
              <a:ext cx="173036" cy="611188"/>
            </a:xfrm>
            <a:custGeom>
              <a:avLst/>
              <a:gdLst/>
              <a:ahLst/>
              <a:cxnLst/>
              <a:rect l="0" t="0" r="0" b="0"/>
              <a:pathLst>
                <a:path w="109" h="385" extrusionOk="0">
                  <a:moveTo>
                    <a:pt x="15" y="385"/>
                  </a:moveTo>
                  <a:lnTo>
                    <a:pt x="15" y="385"/>
                  </a:lnTo>
                  <a:lnTo>
                    <a:pt x="32" y="367"/>
                  </a:lnTo>
                  <a:lnTo>
                    <a:pt x="47" y="347"/>
                  </a:lnTo>
                  <a:lnTo>
                    <a:pt x="61" y="326"/>
                  </a:lnTo>
                  <a:lnTo>
                    <a:pt x="74" y="304"/>
                  </a:lnTo>
                  <a:lnTo>
                    <a:pt x="84" y="282"/>
                  </a:lnTo>
                  <a:lnTo>
                    <a:pt x="93" y="259"/>
                  </a:lnTo>
                  <a:lnTo>
                    <a:pt x="100" y="234"/>
                  </a:lnTo>
                  <a:lnTo>
                    <a:pt x="105" y="210"/>
                  </a:lnTo>
                  <a:lnTo>
                    <a:pt x="108" y="184"/>
                  </a:lnTo>
                  <a:lnTo>
                    <a:pt x="109" y="158"/>
                  </a:lnTo>
                  <a:lnTo>
                    <a:pt x="108" y="132"/>
                  </a:lnTo>
                  <a:lnTo>
                    <a:pt x="105" y="106"/>
                  </a:lnTo>
                  <a:lnTo>
                    <a:pt x="100" y="80"/>
                  </a:lnTo>
                  <a:lnTo>
                    <a:pt x="93" y="53"/>
                  </a:lnTo>
                  <a:lnTo>
                    <a:pt x="82" y="2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9" y="44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9" y="132"/>
                  </a:lnTo>
                  <a:lnTo>
                    <a:pt x="15" y="166"/>
                  </a:lnTo>
                  <a:lnTo>
                    <a:pt x="20" y="201"/>
                  </a:lnTo>
                  <a:lnTo>
                    <a:pt x="24" y="236"/>
                  </a:lnTo>
                  <a:lnTo>
                    <a:pt x="24" y="272"/>
                  </a:lnTo>
                  <a:lnTo>
                    <a:pt x="24" y="309"/>
                  </a:lnTo>
                  <a:lnTo>
                    <a:pt x="21" y="347"/>
                  </a:lnTo>
                  <a:lnTo>
                    <a:pt x="15" y="385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0090C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4023676" y="1779039"/>
              <a:ext cx="82550" cy="120650"/>
            </a:xfrm>
            <a:custGeom>
              <a:avLst/>
              <a:gdLst/>
              <a:ahLst/>
              <a:cxnLst/>
              <a:rect l="0" t="0" r="0" b="0"/>
              <a:pathLst>
                <a:path w="52" h="76" extrusionOk="0">
                  <a:moveTo>
                    <a:pt x="15" y="59"/>
                  </a:moveTo>
                  <a:lnTo>
                    <a:pt x="15" y="59"/>
                  </a:lnTo>
                  <a:lnTo>
                    <a:pt x="23" y="67"/>
                  </a:lnTo>
                  <a:lnTo>
                    <a:pt x="32" y="72"/>
                  </a:lnTo>
                  <a:lnTo>
                    <a:pt x="41" y="75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27" y="36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3" y="40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5" y="59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3982828" y="1674277"/>
              <a:ext cx="101600" cy="104775"/>
            </a:xfrm>
            <a:custGeom>
              <a:avLst/>
              <a:gdLst/>
              <a:ahLst/>
              <a:cxnLst/>
              <a:rect l="0" t="0" r="0" b="0"/>
              <a:pathLst>
                <a:path w="64" h="66" extrusionOk="0">
                  <a:moveTo>
                    <a:pt x="64" y="35"/>
                  </a:moveTo>
                  <a:lnTo>
                    <a:pt x="64" y="35"/>
                  </a:lnTo>
                  <a:lnTo>
                    <a:pt x="40" y="1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53" y="40"/>
                  </a:lnTo>
                  <a:lnTo>
                    <a:pt x="64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4C9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4100598" y="1825524"/>
              <a:ext cx="131762" cy="174625"/>
            </a:xfrm>
            <a:custGeom>
              <a:avLst/>
              <a:gdLst/>
              <a:ahLst/>
              <a:cxnLst/>
              <a:rect l="0" t="0" r="0" b="0"/>
              <a:pathLst>
                <a:path w="83" h="110" extrusionOk="0">
                  <a:moveTo>
                    <a:pt x="56" y="2"/>
                  </a:moveTo>
                  <a:lnTo>
                    <a:pt x="56" y="2"/>
                  </a:lnTo>
                  <a:lnTo>
                    <a:pt x="55" y="10"/>
                  </a:lnTo>
                  <a:lnTo>
                    <a:pt x="51" y="17"/>
                  </a:lnTo>
                  <a:lnTo>
                    <a:pt x="47" y="23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32" y="37"/>
                  </a:lnTo>
                  <a:lnTo>
                    <a:pt x="21" y="42"/>
                  </a:lnTo>
                  <a:lnTo>
                    <a:pt x="10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5" y="77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58" y="7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D4C9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4023773" y="1727772"/>
              <a:ext cx="165100" cy="169860"/>
            </a:xfrm>
            <a:custGeom>
              <a:avLst/>
              <a:gdLst/>
              <a:ahLst/>
              <a:cxnLst/>
              <a:rect l="0" t="0" r="0" b="0"/>
              <a:pathLst>
                <a:path w="104" h="107" extrusionOk="0">
                  <a:moveTo>
                    <a:pt x="89" y="90"/>
                  </a:moveTo>
                  <a:lnTo>
                    <a:pt x="89" y="90"/>
                  </a:lnTo>
                  <a:lnTo>
                    <a:pt x="95" y="84"/>
                  </a:lnTo>
                  <a:lnTo>
                    <a:pt x="99" y="78"/>
                  </a:lnTo>
                  <a:lnTo>
                    <a:pt x="103" y="7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3" y="6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58" y="106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9" y="90"/>
                  </a:lnTo>
                  <a:lnTo>
                    <a:pt x="89" y="90"/>
                  </a:lnTo>
                  <a:close/>
                </a:path>
              </a:pathLst>
            </a:custGeom>
            <a:solidFill>
              <a:srgbClr val="008A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4151923" y="1874043"/>
              <a:ext cx="171450" cy="293687"/>
            </a:xfrm>
            <a:custGeom>
              <a:avLst/>
              <a:gdLst/>
              <a:ahLst/>
              <a:cxnLst/>
              <a:rect l="0" t="0" r="0" b="0"/>
              <a:pathLst>
                <a:path w="108" h="185" extrusionOk="0">
                  <a:moveTo>
                    <a:pt x="53" y="2"/>
                  </a:moveTo>
                  <a:lnTo>
                    <a:pt x="53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6" y="4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0" y="104"/>
                  </a:lnTo>
                  <a:lnTo>
                    <a:pt x="19" y="130"/>
                  </a:lnTo>
                  <a:lnTo>
                    <a:pt x="30" y="157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77" y="130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CF851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3898560" y="1611016"/>
              <a:ext cx="103186" cy="98425"/>
            </a:xfrm>
            <a:custGeom>
              <a:avLst/>
              <a:gdLst/>
              <a:ahLst/>
              <a:cxnLst/>
              <a:rect l="0" t="0" r="0" b="0"/>
              <a:pathLst>
                <a:path w="65" h="62" extrusionOk="0">
                  <a:moveTo>
                    <a:pt x="56" y="33"/>
                  </a:moveTo>
                  <a:lnTo>
                    <a:pt x="56" y="33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7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56" y="33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CF851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grpSp>
        <p:nvGrpSpPr>
          <p:cNvPr id="144" name="Shape 144"/>
          <p:cNvGrpSpPr/>
          <p:nvPr/>
        </p:nvGrpSpPr>
        <p:grpSpPr>
          <a:xfrm>
            <a:off x="3500437" y="4111228"/>
            <a:ext cx="1162050" cy="1032272"/>
            <a:chOff x="5451448" y="214288"/>
            <a:chExt cx="1162050" cy="1376364"/>
          </a:xfrm>
        </p:grpSpPr>
        <p:sp>
          <p:nvSpPr>
            <p:cNvPr id="145" name="Shape 145"/>
            <p:cNvSpPr/>
            <p:nvPr/>
          </p:nvSpPr>
          <p:spPr>
            <a:xfrm>
              <a:off x="5451448" y="214288"/>
              <a:ext cx="1162050" cy="1374775"/>
            </a:xfrm>
            <a:custGeom>
              <a:avLst/>
              <a:gdLst/>
              <a:ahLst/>
              <a:cxnLst/>
              <a:rect l="0" t="0" r="0" b="0"/>
              <a:pathLst>
                <a:path w="732" h="866" extrusionOk="0">
                  <a:moveTo>
                    <a:pt x="629" y="669"/>
                  </a:moveTo>
                  <a:lnTo>
                    <a:pt x="629" y="669"/>
                  </a:lnTo>
                  <a:lnTo>
                    <a:pt x="617" y="687"/>
                  </a:lnTo>
                  <a:lnTo>
                    <a:pt x="604" y="706"/>
                  </a:lnTo>
                  <a:lnTo>
                    <a:pt x="592" y="724"/>
                  </a:lnTo>
                  <a:lnTo>
                    <a:pt x="579" y="739"/>
                  </a:lnTo>
                  <a:lnTo>
                    <a:pt x="565" y="754"/>
                  </a:lnTo>
                  <a:lnTo>
                    <a:pt x="551" y="768"/>
                  </a:lnTo>
                  <a:lnTo>
                    <a:pt x="536" y="782"/>
                  </a:lnTo>
                  <a:lnTo>
                    <a:pt x="522" y="794"/>
                  </a:lnTo>
                  <a:lnTo>
                    <a:pt x="507" y="805"/>
                  </a:lnTo>
                  <a:lnTo>
                    <a:pt x="492" y="815"/>
                  </a:lnTo>
                  <a:lnTo>
                    <a:pt x="461" y="832"/>
                  </a:lnTo>
                  <a:lnTo>
                    <a:pt x="429" y="846"/>
                  </a:lnTo>
                  <a:lnTo>
                    <a:pt x="397" y="856"/>
                  </a:lnTo>
                  <a:lnTo>
                    <a:pt x="365" y="862"/>
                  </a:lnTo>
                  <a:lnTo>
                    <a:pt x="333" y="866"/>
                  </a:lnTo>
                  <a:lnTo>
                    <a:pt x="301" y="866"/>
                  </a:lnTo>
                  <a:lnTo>
                    <a:pt x="269" y="862"/>
                  </a:lnTo>
                  <a:lnTo>
                    <a:pt x="237" y="856"/>
                  </a:lnTo>
                  <a:lnTo>
                    <a:pt x="207" y="846"/>
                  </a:lnTo>
                  <a:lnTo>
                    <a:pt x="178" y="834"/>
                  </a:lnTo>
                  <a:lnTo>
                    <a:pt x="149" y="818"/>
                  </a:lnTo>
                  <a:lnTo>
                    <a:pt x="149" y="818"/>
                  </a:lnTo>
                  <a:lnTo>
                    <a:pt x="122" y="800"/>
                  </a:lnTo>
                  <a:lnTo>
                    <a:pt x="97" y="779"/>
                  </a:lnTo>
                  <a:lnTo>
                    <a:pt x="74" y="756"/>
                  </a:lnTo>
                  <a:lnTo>
                    <a:pt x="54" y="730"/>
                  </a:lnTo>
                  <a:lnTo>
                    <a:pt x="38" y="702"/>
                  </a:lnTo>
                  <a:lnTo>
                    <a:pt x="24" y="672"/>
                  </a:lnTo>
                  <a:lnTo>
                    <a:pt x="13" y="642"/>
                  </a:lnTo>
                  <a:lnTo>
                    <a:pt x="6" y="608"/>
                  </a:lnTo>
                  <a:lnTo>
                    <a:pt x="1" y="573"/>
                  </a:lnTo>
                  <a:lnTo>
                    <a:pt x="0" y="538"/>
                  </a:lnTo>
                  <a:lnTo>
                    <a:pt x="3" y="501"/>
                  </a:lnTo>
                  <a:lnTo>
                    <a:pt x="9" y="463"/>
                  </a:lnTo>
                  <a:lnTo>
                    <a:pt x="18" y="425"/>
                  </a:lnTo>
                  <a:lnTo>
                    <a:pt x="32" y="387"/>
                  </a:lnTo>
                  <a:lnTo>
                    <a:pt x="50" y="34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96" y="270"/>
                  </a:lnTo>
                  <a:lnTo>
                    <a:pt x="125" y="232"/>
                  </a:lnTo>
                  <a:lnTo>
                    <a:pt x="157" y="197"/>
                  </a:lnTo>
                  <a:lnTo>
                    <a:pt x="190" y="163"/>
                  </a:lnTo>
                  <a:lnTo>
                    <a:pt x="225" y="131"/>
                  </a:lnTo>
                  <a:lnTo>
                    <a:pt x="263" y="102"/>
                  </a:lnTo>
                  <a:lnTo>
                    <a:pt x="301" y="76"/>
                  </a:lnTo>
                  <a:lnTo>
                    <a:pt x="339" y="55"/>
                  </a:lnTo>
                  <a:lnTo>
                    <a:pt x="379" y="35"/>
                  </a:lnTo>
                  <a:lnTo>
                    <a:pt x="419" y="20"/>
                  </a:lnTo>
                  <a:lnTo>
                    <a:pt x="438" y="14"/>
                  </a:lnTo>
                  <a:lnTo>
                    <a:pt x="457" y="9"/>
                  </a:lnTo>
                  <a:lnTo>
                    <a:pt x="476" y="5"/>
                  </a:lnTo>
                  <a:lnTo>
                    <a:pt x="495" y="2"/>
                  </a:lnTo>
                  <a:lnTo>
                    <a:pt x="513" y="0"/>
                  </a:lnTo>
                  <a:lnTo>
                    <a:pt x="531" y="0"/>
                  </a:lnTo>
                  <a:lnTo>
                    <a:pt x="548" y="2"/>
                  </a:lnTo>
                  <a:lnTo>
                    <a:pt x="565" y="3"/>
                  </a:lnTo>
                  <a:lnTo>
                    <a:pt x="582" y="6"/>
                  </a:lnTo>
                  <a:lnTo>
                    <a:pt x="597" y="12"/>
                  </a:lnTo>
                  <a:lnTo>
                    <a:pt x="612" y="18"/>
                  </a:lnTo>
                  <a:lnTo>
                    <a:pt x="627" y="26"/>
                  </a:lnTo>
                  <a:lnTo>
                    <a:pt x="627" y="26"/>
                  </a:lnTo>
                  <a:lnTo>
                    <a:pt x="641" y="35"/>
                  </a:lnTo>
                  <a:lnTo>
                    <a:pt x="653" y="46"/>
                  </a:lnTo>
                  <a:lnTo>
                    <a:pt x="664" y="58"/>
                  </a:lnTo>
                  <a:lnTo>
                    <a:pt x="674" y="72"/>
                  </a:lnTo>
                  <a:lnTo>
                    <a:pt x="685" y="85"/>
                  </a:lnTo>
                  <a:lnTo>
                    <a:pt x="694" y="101"/>
                  </a:lnTo>
                  <a:lnTo>
                    <a:pt x="702" y="117"/>
                  </a:lnTo>
                  <a:lnTo>
                    <a:pt x="708" y="136"/>
                  </a:lnTo>
                  <a:lnTo>
                    <a:pt x="714" y="154"/>
                  </a:lnTo>
                  <a:lnTo>
                    <a:pt x="719" y="172"/>
                  </a:lnTo>
                  <a:lnTo>
                    <a:pt x="723" y="194"/>
                  </a:lnTo>
                  <a:lnTo>
                    <a:pt x="726" y="213"/>
                  </a:lnTo>
                  <a:lnTo>
                    <a:pt x="731" y="258"/>
                  </a:lnTo>
                  <a:lnTo>
                    <a:pt x="732" y="303"/>
                  </a:lnTo>
                  <a:lnTo>
                    <a:pt x="729" y="349"/>
                  </a:lnTo>
                  <a:lnTo>
                    <a:pt x="723" y="398"/>
                  </a:lnTo>
                  <a:lnTo>
                    <a:pt x="716" y="445"/>
                  </a:lnTo>
                  <a:lnTo>
                    <a:pt x="703" y="492"/>
                  </a:lnTo>
                  <a:lnTo>
                    <a:pt x="688" y="539"/>
                  </a:lnTo>
                  <a:lnTo>
                    <a:pt x="671" y="585"/>
                  </a:lnTo>
                  <a:lnTo>
                    <a:pt x="652" y="628"/>
                  </a:lnTo>
                  <a:lnTo>
                    <a:pt x="629" y="669"/>
                  </a:lnTo>
                  <a:lnTo>
                    <a:pt x="629" y="669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6335685" y="228577"/>
              <a:ext cx="225425" cy="341312"/>
            </a:xfrm>
            <a:custGeom>
              <a:avLst/>
              <a:gdLst/>
              <a:ahLst/>
              <a:cxnLst/>
              <a:rect l="0" t="0" r="0" b="0"/>
              <a:pathLst>
                <a:path w="142" h="215" extrusionOk="0">
                  <a:moveTo>
                    <a:pt x="61" y="75"/>
                  </a:moveTo>
                  <a:lnTo>
                    <a:pt x="61" y="7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2" y="163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0" y="79"/>
                  </a:lnTo>
                  <a:lnTo>
                    <a:pt x="116" y="60"/>
                  </a:lnTo>
                  <a:lnTo>
                    <a:pt x="101" y="41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1" y="75"/>
                  </a:lnTo>
                  <a:lnTo>
                    <a:pt x="61" y="75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5946748" y="569889"/>
              <a:ext cx="504825" cy="576261"/>
            </a:xfrm>
            <a:custGeom>
              <a:avLst/>
              <a:gdLst/>
              <a:ahLst/>
              <a:cxnLst/>
              <a:rect l="0" t="0" r="0" b="0"/>
              <a:pathLst>
                <a:path w="318" h="363" extrusionOk="0">
                  <a:moveTo>
                    <a:pt x="227" y="142"/>
                  </a:moveTo>
                  <a:lnTo>
                    <a:pt x="227" y="142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30" y="49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39" y="61"/>
                  </a:lnTo>
                  <a:lnTo>
                    <a:pt x="122" y="125"/>
                  </a:lnTo>
                  <a:lnTo>
                    <a:pt x="122" y="1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119" y="219"/>
                  </a:lnTo>
                  <a:lnTo>
                    <a:pt x="119" y="219"/>
                  </a:lnTo>
                  <a:lnTo>
                    <a:pt x="145" y="29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95" y="221"/>
                  </a:lnTo>
                  <a:lnTo>
                    <a:pt x="195" y="221"/>
                  </a:lnTo>
                  <a:lnTo>
                    <a:pt x="257" y="210"/>
                  </a:lnTo>
                  <a:lnTo>
                    <a:pt x="318" y="197"/>
                  </a:lnTo>
                  <a:lnTo>
                    <a:pt x="318" y="197"/>
                  </a:lnTo>
                  <a:lnTo>
                    <a:pt x="227" y="142"/>
                  </a:lnTo>
                  <a:lnTo>
                    <a:pt x="227" y="142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6145185" y="319063"/>
              <a:ext cx="79375" cy="33335"/>
            </a:xfrm>
            <a:custGeom>
              <a:avLst/>
              <a:gdLst/>
              <a:ahLst/>
              <a:cxnLst/>
              <a:rect l="0" t="0" r="0" b="0"/>
              <a:pathLst>
                <a:path w="50" h="21" extrusionOk="0">
                  <a:moveTo>
                    <a:pt x="50" y="10"/>
                  </a:moveTo>
                  <a:lnTo>
                    <a:pt x="50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6010248" y="430189"/>
              <a:ext cx="39686" cy="85725"/>
            </a:xfrm>
            <a:custGeom>
              <a:avLst/>
              <a:gdLst/>
              <a:ahLst/>
              <a:cxnLst/>
              <a:rect l="0" t="0" r="0" b="0"/>
              <a:pathLst>
                <a:path w="25" h="54" extrusionOk="0">
                  <a:moveTo>
                    <a:pt x="7" y="54"/>
                  </a:moveTo>
                  <a:lnTo>
                    <a:pt x="7" y="5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7" y="54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5867373" y="231752"/>
              <a:ext cx="296862" cy="147637"/>
            </a:xfrm>
            <a:custGeom>
              <a:avLst/>
              <a:gdLst/>
              <a:ahLst/>
              <a:cxnLst/>
              <a:rect l="0" t="0" r="0" b="0"/>
              <a:pathLst>
                <a:path w="187" h="93" extrusionOk="0">
                  <a:moveTo>
                    <a:pt x="164" y="32"/>
                  </a:moveTo>
                  <a:lnTo>
                    <a:pt x="164" y="32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64" y="6"/>
                  </a:lnTo>
                  <a:lnTo>
                    <a:pt x="141" y="15"/>
                  </a:lnTo>
                  <a:lnTo>
                    <a:pt x="117" y="24"/>
                  </a:lnTo>
                  <a:lnTo>
                    <a:pt x="94" y="35"/>
                  </a:lnTo>
                  <a:lnTo>
                    <a:pt x="70" y="48"/>
                  </a:lnTo>
                  <a:lnTo>
                    <a:pt x="45" y="62"/>
                  </a:lnTo>
                  <a:lnTo>
                    <a:pt x="23" y="7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103" y="77"/>
                  </a:lnTo>
                  <a:lnTo>
                    <a:pt x="129" y="64"/>
                  </a:lnTo>
                  <a:lnTo>
                    <a:pt x="155" y="51"/>
                  </a:lnTo>
                  <a:lnTo>
                    <a:pt x="179" y="41"/>
                  </a:lnTo>
                  <a:lnTo>
                    <a:pt x="179" y="41"/>
                  </a:lnTo>
                  <a:lnTo>
                    <a:pt x="164" y="32"/>
                  </a:lnTo>
                  <a:lnTo>
                    <a:pt x="164" y="32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5476848" y="565127"/>
              <a:ext cx="279400" cy="438150"/>
            </a:xfrm>
            <a:custGeom>
              <a:avLst/>
              <a:gdLst/>
              <a:ahLst/>
              <a:cxnLst/>
              <a:rect l="0" t="0" r="0" b="0"/>
              <a:pathLst>
                <a:path w="176" h="276" extrusionOk="0">
                  <a:moveTo>
                    <a:pt x="176" y="0"/>
                  </a:moveTo>
                  <a:lnTo>
                    <a:pt x="176" y="0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72" y="61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37" y="117"/>
                  </a:lnTo>
                  <a:lnTo>
                    <a:pt x="23" y="148"/>
                  </a:lnTo>
                  <a:lnTo>
                    <a:pt x="11" y="178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5" y="233"/>
                  </a:lnTo>
                  <a:lnTo>
                    <a:pt x="52" y="193"/>
                  </a:lnTo>
                  <a:lnTo>
                    <a:pt x="69" y="155"/>
                  </a:lnTo>
                  <a:lnTo>
                    <a:pt x="87" y="119"/>
                  </a:lnTo>
                  <a:lnTo>
                    <a:pt x="109" y="87"/>
                  </a:lnTo>
                  <a:lnTo>
                    <a:pt x="130" y="55"/>
                  </a:lnTo>
                  <a:lnTo>
                    <a:pt x="153" y="27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6049935" y="352402"/>
              <a:ext cx="95250" cy="77786"/>
            </a:xfrm>
            <a:custGeom>
              <a:avLst/>
              <a:gdLst/>
              <a:ahLst/>
              <a:cxnLst/>
              <a:rect l="0" t="0" r="0" b="0"/>
              <a:pathLst>
                <a:path w="60" h="49" extrusionOk="0">
                  <a:moveTo>
                    <a:pt x="0" y="49"/>
                  </a:moveTo>
                  <a:lnTo>
                    <a:pt x="0" y="49"/>
                  </a:lnTo>
                  <a:lnTo>
                    <a:pt x="29" y="2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5878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5673698" y="379388"/>
              <a:ext cx="336550" cy="430211"/>
            </a:xfrm>
            <a:custGeom>
              <a:avLst/>
              <a:gdLst/>
              <a:ahLst/>
              <a:cxnLst/>
              <a:rect l="0" t="0" r="0" b="0"/>
              <a:pathLst>
                <a:path w="212" h="271" extrusionOk="0">
                  <a:moveTo>
                    <a:pt x="0" y="228"/>
                  </a:moveTo>
                  <a:lnTo>
                    <a:pt x="0" y="228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7" y="245"/>
                  </a:lnTo>
                  <a:lnTo>
                    <a:pt x="91" y="219"/>
                  </a:lnTo>
                  <a:lnTo>
                    <a:pt x="105" y="193"/>
                  </a:lnTo>
                  <a:lnTo>
                    <a:pt x="122" y="166"/>
                  </a:lnTo>
                  <a:lnTo>
                    <a:pt x="140" y="138"/>
                  </a:lnTo>
                  <a:lnTo>
                    <a:pt x="161" y="111"/>
                  </a:lnTo>
                  <a:lnTo>
                    <a:pt x="184" y="83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1" y="24"/>
                  </a:lnTo>
                  <a:lnTo>
                    <a:pt x="125" y="51"/>
                  </a:lnTo>
                  <a:lnTo>
                    <a:pt x="88" y="82"/>
                  </a:lnTo>
                  <a:lnTo>
                    <a:pt x="70" y="99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44" y="164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5878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5562573" y="855640"/>
              <a:ext cx="200025" cy="222250"/>
            </a:xfrm>
            <a:custGeom>
              <a:avLst/>
              <a:gdLst/>
              <a:ahLst/>
              <a:cxnLst/>
              <a:rect l="0" t="0" r="0" b="0"/>
              <a:pathLst>
                <a:path w="126" h="140" extrusionOk="0">
                  <a:moveTo>
                    <a:pt x="0" y="105"/>
                  </a:moveTo>
                  <a:lnTo>
                    <a:pt x="99" y="140"/>
                  </a:lnTo>
                  <a:lnTo>
                    <a:pt x="99" y="140"/>
                  </a:lnTo>
                  <a:lnTo>
                    <a:pt x="99" y="129"/>
                  </a:lnTo>
                  <a:lnTo>
                    <a:pt x="102" y="100"/>
                  </a:lnTo>
                  <a:lnTo>
                    <a:pt x="105" y="81"/>
                  </a:lnTo>
                  <a:lnTo>
                    <a:pt x="111" y="56"/>
                  </a:lnTo>
                  <a:lnTo>
                    <a:pt x="117" y="3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76" y="4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5878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6151535" y="241277"/>
              <a:ext cx="177800" cy="77786"/>
            </a:xfrm>
            <a:custGeom>
              <a:avLst/>
              <a:gdLst/>
              <a:ahLst/>
              <a:cxnLst/>
              <a:rect l="0" t="0" r="0" b="0"/>
              <a:pathLst>
                <a:path w="112" h="49" extrusionOk="0">
                  <a:moveTo>
                    <a:pt x="112" y="0"/>
                  </a:moveTo>
                  <a:lnTo>
                    <a:pt x="112" y="0"/>
                  </a:lnTo>
                  <a:lnTo>
                    <a:pt x="104" y="1"/>
                  </a:lnTo>
                  <a:lnTo>
                    <a:pt x="81" y="7"/>
                  </a:lnTo>
                  <a:lnTo>
                    <a:pt x="46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67" y="2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5878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5988023" y="296838"/>
              <a:ext cx="204785" cy="171450"/>
            </a:xfrm>
            <a:custGeom>
              <a:avLst/>
              <a:gdLst/>
              <a:ahLst/>
              <a:cxnLst/>
              <a:rect l="0" t="0" r="0" b="0"/>
              <a:pathLst>
                <a:path w="129" h="108" extrusionOk="0">
                  <a:moveTo>
                    <a:pt x="14" y="108"/>
                  </a:moveTo>
                  <a:lnTo>
                    <a:pt x="14" y="108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9" y="10"/>
                  </a:lnTo>
                  <a:lnTo>
                    <a:pt x="53" y="23"/>
                  </a:lnTo>
                  <a:lnTo>
                    <a:pt x="27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108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D7E79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5511773" y="538139"/>
              <a:ext cx="304800" cy="484185"/>
            </a:xfrm>
            <a:custGeom>
              <a:avLst/>
              <a:gdLst/>
              <a:ahLst/>
              <a:cxnLst/>
              <a:rect l="0" t="0" r="0" b="0"/>
              <a:pathLst>
                <a:path w="192" h="305" extrusionOk="0">
                  <a:moveTo>
                    <a:pt x="56" y="207"/>
                  </a:moveTo>
                  <a:lnTo>
                    <a:pt x="56" y="207"/>
                  </a:lnTo>
                  <a:lnTo>
                    <a:pt x="108" y="204"/>
                  </a:lnTo>
                  <a:lnTo>
                    <a:pt x="158" y="200"/>
                  </a:lnTo>
                  <a:lnTo>
                    <a:pt x="158" y="20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46" y="6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31" y="44"/>
                  </a:lnTo>
                  <a:lnTo>
                    <a:pt x="108" y="72"/>
                  </a:lnTo>
                  <a:lnTo>
                    <a:pt x="87" y="104"/>
                  </a:lnTo>
                  <a:lnTo>
                    <a:pt x="65" y="136"/>
                  </a:lnTo>
                  <a:lnTo>
                    <a:pt x="47" y="172"/>
                  </a:lnTo>
                  <a:lnTo>
                    <a:pt x="30" y="210"/>
                  </a:lnTo>
                  <a:lnTo>
                    <a:pt x="13" y="25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56" y="207"/>
                  </a:lnTo>
                  <a:lnTo>
                    <a:pt x="56" y="207"/>
                  </a:lnTo>
                  <a:close/>
                </a:path>
              </a:pathLst>
            </a:custGeom>
            <a:solidFill>
              <a:srgbClr val="D7E79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6408710" y="998516"/>
              <a:ext cx="88900" cy="76200"/>
            </a:xfrm>
            <a:custGeom>
              <a:avLst/>
              <a:gdLst/>
              <a:ahLst/>
              <a:cxnLst/>
              <a:rect l="0" t="0" r="0" b="0"/>
              <a:pathLst>
                <a:path w="56" h="48" extrusionOk="0">
                  <a:moveTo>
                    <a:pt x="0" y="0"/>
                  </a:moveTo>
                  <a:lnTo>
                    <a:pt x="0" y="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5502248" y="1227116"/>
              <a:ext cx="258762" cy="284162"/>
            </a:xfrm>
            <a:custGeom>
              <a:avLst/>
              <a:gdLst/>
              <a:ahLst/>
              <a:cxnLst/>
              <a:rect l="0" t="0" r="0" b="0"/>
              <a:pathLst>
                <a:path w="163" h="179" extrusionOk="0">
                  <a:moveTo>
                    <a:pt x="79" y="122"/>
                  </a:moveTo>
                  <a:lnTo>
                    <a:pt x="79" y="1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71"/>
                  </a:lnTo>
                  <a:lnTo>
                    <a:pt x="21" y="89"/>
                  </a:lnTo>
                  <a:lnTo>
                    <a:pt x="33" y="107"/>
                  </a:lnTo>
                  <a:lnTo>
                    <a:pt x="47" y="122"/>
                  </a:lnTo>
                  <a:lnTo>
                    <a:pt x="62" y="139"/>
                  </a:lnTo>
                  <a:lnTo>
                    <a:pt x="77" y="153"/>
                  </a:lnTo>
                  <a:lnTo>
                    <a:pt x="94" y="167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79" y="122"/>
                  </a:lnTo>
                  <a:lnTo>
                    <a:pt x="79" y="122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6038823" y="1216003"/>
              <a:ext cx="230187" cy="214311"/>
            </a:xfrm>
            <a:custGeom>
              <a:avLst/>
              <a:gdLst/>
              <a:ahLst/>
              <a:cxnLst/>
              <a:rect l="0" t="0" r="0" b="0"/>
              <a:pathLst>
                <a:path w="145" h="135" extrusionOk="0">
                  <a:moveTo>
                    <a:pt x="50" y="99"/>
                  </a:moveTo>
                  <a:lnTo>
                    <a:pt x="50" y="99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9" y="116"/>
                  </a:lnTo>
                  <a:lnTo>
                    <a:pt x="77" y="93"/>
                  </a:lnTo>
                  <a:lnTo>
                    <a:pt x="113" y="68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50" y="99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5789585" y="1295378"/>
              <a:ext cx="239711" cy="171450"/>
            </a:xfrm>
            <a:custGeom>
              <a:avLst/>
              <a:gdLst/>
              <a:ahLst/>
              <a:cxnLst/>
              <a:rect l="0" t="0" r="0" b="0"/>
              <a:pathLst>
                <a:path w="151" h="108" extrusionOk="0">
                  <a:moveTo>
                    <a:pt x="0" y="0"/>
                  </a:moveTo>
                  <a:lnTo>
                    <a:pt x="0" y="0"/>
                  </a:lnTo>
                  <a:lnTo>
                    <a:pt x="52" y="53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28" y="98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75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6497610" y="938191"/>
              <a:ext cx="82550" cy="139700"/>
            </a:xfrm>
            <a:custGeom>
              <a:avLst/>
              <a:gdLst/>
              <a:ahLst/>
              <a:cxnLst/>
              <a:rect l="0" t="0" r="0" b="0"/>
              <a:pathLst>
                <a:path w="52" h="88" extrusionOk="0">
                  <a:moveTo>
                    <a:pt x="52" y="0"/>
                  </a:moveTo>
                  <a:lnTo>
                    <a:pt x="52" y="0"/>
                  </a:lnTo>
                  <a:lnTo>
                    <a:pt x="31" y="3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41" y="4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5171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6243610" y="1074716"/>
              <a:ext cx="280986" cy="422275"/>
            </a:xfrm>
            <a:custGeom>
              <a:avLst/>
              <a:gdLst/>
              <a:ahLst/>
              <a:cxnLst/>
              <a:rect l="0" t="0" r="0" b="0"/>
              <a:pathLst>
                <a:path w="177" h="266" extrusionOk="0">
                  <a:moveTo>
                    <a:pt x="0" y="247"/>
                  </a:moveTo>
                  <a:lnTo>
                    <a:pt x="0" y="247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20" y="253"/>
                  </a:lnTo>
                  <a:lnTo>
                    <a:pt x="37" y="240"/>
                  </a:lnTo>
                  <a:lnTo>
                    <a:pt x="54" y="223"/>
                  </a:lnTo>
                  <a:lnTo>
                    <a:pt x="70" y="206"/>
                  </a:lnTo>
                  <a:lnTo>
                    <a:pt x="86" y="188"/>
                  </a:lnTo>
                  <a:lnTo>
                    <a:pt x="101" y="168"/>
                  </a:lnTo>
                  <a:lnTo>
                    <a:pt x="116" y="148"/>
                  </a:lnTo>
                  <a:lnTo>
                    <a:pt x="130" y="125"/>
                  </a:lnTo>
                  <a:lnTo>
                    <a:pt x="130" y="125"/>
                  </a:lnTo>
                  <a:lnTo>
                    <a:pt x="143" y="103"/>
                  </a:lnTo>
                  <a:lnTo>
                    <a:pt x="156" y="80"/>
                  </a:lnTo>
                  <a:lnTo>
                    <a:pt x="166" y="55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1" y="32"/>
                  </a:lnTo>
                  <a:lnTo>
                    <a:pt x="90" y="66"/>
                  </a:lnTo>
                  <a:lnTo>
                    <a:pt x="55" y="10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32" y="176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C5171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5702273" y="1466828"/>
              <a:ext cx="309561" cy="123825"/>
            </a:xfrm>
            <a:custGeom>
              <a:avLst/>
              <a:gdLst/>
              <a:ahLst/>
              <a:cxnLst/>
              <a:rect l="0" t="0" r="0" b="0"/>
              <a:pathLst>
                <a:path w="195" h="78" extrusionOk="0">
                  <a:moveTo>
                    <a:pt x="186" y="26"/>
                  </a:moveTo>
                  <a:lnTo>
                    <a:pt x="186" y="2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22" y="13"/>
                  </a:lnTo>
                  <a:lnTo>
                    <a:pt x="82" y="23"/>
                  </a:lnTo>
                  <a:lnTo>
                    <a:pt x="41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3" y="46"/>
                  </a:lnTo>
                  <a:lnTo>
                    <a:pt x="46" y="57"/>
                  </a:lnTo>
                  <a:lnTo>
                    <a:pt x="70" y="64"/>
                  </a:lnTo>
                  <a:lnTo>
                    <a:pt x="95" y="70"/>
                  </a:lnTo>
                  <a:lnTo>
                    <a:pt x="119" y="75"/>
                  </a:lnTo>
                  <a:lnTo>
                    <a:pt x="145" y="78"/>
                  </a:lnTo>
                  <a:lnTo>
                    <a:pt x="169" y="78"/>
                  </a:lnTo>
                  <a:lnTo>
                    <a:pt x="195" y="75"/>
                  </a:lnTo>
                  <a:lnTo>
                    <a:pt x="195" y="75"/>
                  </a:lnTo>
                  <a:lnTo>
                    <a:pt x="177" y="77"/>
                  </a:lnTo>
                  <a:lnTo>
                    <a:pt x="157" y="78"/>
                  </a:lnTo>
                  <a:lnTo>
                    <a:pt x="139" y="77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86" y="26"/>
                  </a:lnTo>
                  <a:lnTo>
                    <a:pt x="186" y="26"/>
                  </a:lnTo>
                  <a:close/>
                </a:path>
              </a:pathLst>
            </a:custGeom>
            <a:solidFill>
              <a:srgbClr val="C5171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6478560" y="1054078"/>
              <a:ext cx="60325" cy="66675"/>
            </a:xfrm>
            <a:custGeom>
              <a:avLst/>
              <a:gdLst/>
              <a:ahLst/>
              <a:cxnLst/>
              <a:rect l="0" t="0" r="0" b="0"/>
              <a:pathLst>
                <a:path w="38" h="42" extrusionOk="0">
                  <a:moveTo>
                    <a:pt x="31" y="41"/>
                  </a:moveTo>
                  <a:lnTo>
                    <a:pt x="31" y="4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95AF2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5892773" y="1239816"/>
              <a:ext cx="450850" cy="350836"/>
            </a:xfrm>
            <a:custGeom>
              <a:avLst/>
              <a:gdLst/>
              <a:ahLst/>
              <a:cxnLst/>
              <a:rect l="0" t="0" r="0" b="0"/>
              <a:pathLst>
                <a:path w="284" h="221" extrusionOk="0">
                  <a:moveTo>
                    <a:pt x="134" y="206"/>
                  </a:moveTo>
                  <a:lnTo>
                    <a:pt x="134" y="206"/>
                  </a:lnTo>
                  <a:lnTo>
                    <a:pt x="136" y="206"/>
                  </a:lnTo>
                  <a:lnTo>
                    <a:pt x="136" y="206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65" y="195"/>
                  </a:lnTo>
                  <a:lnTo>
                    <a:pt x="165" y="195"/>
                  </a:lnTo>
                  <a:lnTo>
                    <a:pt x="166" y="194"/>
                  </a:lnTo>
                  <a:lnTo>
                    <a:pt x="166" y="194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5" y="180"/>
                  </a:lnTo>
                  <a:lnTo>
                    <a:pt x="195" y="180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4" y="162"/>
                  </a:lnTo>
                  <a:lnTo>
                    <a:pt x="224" y="162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53" y="7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05" y="53"/>
                  </a:lnTo>
                  <a:lnTo>
                    <a:pt x="169" y="78"/>
                  </a:lnTo>
                  <a:lnTo>
                    <a:pt x="131" y="101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63" y="133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9" y="220"/>
                  </a:lnTo>
                  <a:lnTo>
                    <a:pt x="37" y="221"/>
                  </a:lnTo>
                  <a:lnTo>
                    <a:pt x="57" y="220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6" y="213"/>
                  </a:lnTo>
                  <a:lnTo>
                    <a:pt x="106" y="213"/>
                  </a:lnTo>
                  <a:lnTo>
                    <a:pt x="119" y="210"/>
                  </a:lnTo>
                  <a:lnTo>
                    <a:pt x="119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solidFill>
              <a:srgbClr val="95AF2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grpSp>
        <p:nvGrpSpPr>
          <p:cNvPr id="167" name="Shape 167"/>
          <p:cNvGrpSpPr/>
          <p:nvPr/>
        </p:nvGrpSpPr>
        <p:grpSpPr>
          <a:xfrm>
            <a:off x="15" y="4286292"/>
            <a:ext cx="9142586" cy="858463"/>
            <a:chOff x="16" y="5715151"/>
            <a:chExt cx="9142586" cy="1144618"/>
          </a:xfrm>
        </p:grpSpPr>
        <p:grpSp>
          <p:nvGrpSpPr>
            <p:cNvPr id="168" name="Shape 168"/>
            <p:cNvGrpSpPr/>
            <p:nvPr/>
          </p:nvGrpSpPr>
          <p:grpSpPr>
            <a:xfrm>
              <a:off x="16" y="5715151"/>
              <a:ext cx="3498892" cy="1144618"/>
              <a:chOff x="1832222" y="5146262"/>
              <a:chExt cx="3631062" cy="1711451"/>
            </a:xfrm>
          </p:grpSpPr>
          <p:sp>
            <p:nvSpPr>
              <p:cNvPr id="169" name="Shape 169"/>
              <p:cNvSpPr/>
              <p:nvPr/>
            </p:nvSpPr>
            <p:spPr>
              <a:xfrm>
                <a:off x="1973906" y="6515898"/>
                <a:ext cx="1647" cy="2371"/>
              </a:xfrm>
              <a:custGeom>
                <a:avLst/>
                <a:gdLst/>
                <a:ahLst/>
                <a:cxnLst/>
                <a:rect l="0" t="0" r="0" b="0"/>
                <a:pathLst>
                  <a:path w="1648" h="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1832222" y="5295807"/>
                <a:ext cx="560145" cy="1561903"/>
              </a:xfrm>
              <a:custGeom>
                <a:avLst/>
                <a:gdLst/>
                <a:ahLst/>
                <a:cxnLst/>
                <a:rect l="0" t="0" r="0" b="0"/>
                <a:pathLst>
                  <a:path w="706" h="1966" extrusionOk="0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2351181" y="6715289"/>
                <a:ext cx="37891" cy="142422"/>
              </a:xfrm>
              <a:custGeom>
                <a:avLst/>
                <a:gdLst/>
                <a:ahLst/>
                <a:cxnLst/>
                <a:rect l="0" t="0" r="0" b="0"/>
                <a:pathLst>
                  <a:path w="48" h="179" extrusionOk="0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4094223" y="6746146"/>
                <a:ext cx="49424" cy="111564"/>
              </a:xfrm>
              <a:custGeom>
                <a:avLst/>
                <a:gdLst/>
                <a:ahLst/>
                <a:cxnLst/>
                <a:rect l="0" t="0" r="0" b="0"/>
                <a:pathLst>
                  <a:path w="62" h="141" extrusionOk="0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3919589" y="5191364"/>
                <a:ext cx="1543692" cy="1666346"/>
              </a:xfrm>
              <a:custGeom>
                <a:avLst/>
                <a:gdLst/>
                <a:ahLst/>
                <a:cxnLst/>
                <a:rect l="0" t="0" r="0" b="0"/>
                <a:pathLst>
                  <a:path w="1946" h="2096" extrusionOk="0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3407219" y="5442978"/>
                <a:ext cx="833628" cy="1414732"/>
              </a:xfrm>
              <a:custGeom>
                <a:avLst/>
                <a:gdLst/>
                <a:ahLst/>
                <a:cxnLst/>
                <a:rect l="0" t="0" r="0" b="0"/>
                <a:pathLst>
                  <a:path w="1052" h="1781" extrusionOk="0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4492914" y="6416201"/>
                <a:ext cx="151569" cy="441510"/>
              </a:xfrm>
              <a:custGeom>
                <a:avLst/>
                <a:gdLst/>
                <a:ahLst/>
                <a:cxnLst/>
                <a:rect l="0" t="0" r="0" b="0"/>
                <a:pathLst>
                  <a:path w="190" h="555" extrusionOk="0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015144" y="6496907"/>
                <a:ext cx="270186" cy="360804"/>
              </a:xfrm>
              <a:custGeom>
                <a:avLst/>
                <a:gdLst/>
                <a:ahLst/>
                <a:cxnLst/>
                <a:rect l="0" t="0" r="0" b="0"/>
                <a:pathLst>
                  <a:path w="341" h="454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4191423" y="6468423"/>
                <a:ext cx="357504" cy="389289"/>
              </a:xfrm>
              <a:custGeom>
                <a:avLst/>
                <a:gdLst/>
                <a:ahLst/>
                <a:cxnLst/>
                <a:rect l="0" t="0" r="0" b="0"/>
                <a:pathLst>
                  <a:path w="449" h="490" extrusionOk="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3608214" y="6741400"/>
                <a:ext cx="36244" cy="116311"/>
              </a:xfrm>
              <a:custGeom>
                <a:avLst/>
                <a:gdLst/>
                <a:ahLst/>
                <a:cxnLst/>
                <a:rect l="0" t="0" r="0" b="0"/>
                <a:pathLst>
                  <a:path w="46" h="145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3672466" y="6814985"/>
                <a:ext cx="11531" cy="42726"/>
              </a:xfrm>
              <a:custGeom>
                <a:avLst/>
                <a:gdLst/>
                <a:ahLst/>
                <a:cxnLst/>
                <a:rect l="0" t="0" r="0" b="0"/>
                <a:pathLst>
                  <a:path w="14" h="54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4894901" y="6701046"/>
                <a:ext cx="56015" cy="156664"/>
              </a:xfrm>
              <a:custGeom>
                <a:avLst/>
                <a:gdLst/>
                <a:ahLst/>
                <a:cxnLst/>
                <a:rect l="0" t="0" r="0" b="0"/>
                <a:pathLst>
                  <a:path w="70" h="19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5179917" y="6553877"/>
                <a:ext cx="283366" cy="151918"/>
              </a:xfrm>
              <a:custGeom>
                <a:avLst/>
                <a:gdLst/>
                <a:ahLst/>
                <a:cxnLst/>
                <a:rect l="0" t="0" r="0" b="0"/>
                <a:pathLst>
                  <a:path w="357" h="18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4623066" y="6807864"/>
                <a:ext cx="46128" cy="49847"/>
              </a:xfrm>
              <a:custGeom>
                <a:avLst/>
                <a:gdLst/>
                <a:ahLst/>
                <a:cxnLst/>
                <a:rect l="0" t="0" r="0" b="0"/>
                <a:pathLst>
                  <a:path w="57" h="65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4845478" y="6836349"/>
                <a:ext cx="32949" cy="21363"/>
              </a:xfrm>
              <a:custGeom>
                <a:avLst/>
                <a:gdLst/>
                <a:ahLst/>
                <a:cxnLst/>
                <a:rect l="0" t="0" r="0" b="0"/>
                <a:pathLst>
                  <a:path w="38" h="27" extrusionOk="0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5380910" y="6788874"/>
                <a:ext cx="6590" cy="68837"/>
              </a:xfrm>
              <a:custGeom>
                <a:avLst/>
                <a:gdLst/>
                <a:ahLst/>
                <a:cxnLst/>
                <a:rect l="0" t="0" r="0" b="0"/>
                <a:pathLst>
                  <a:path w="8" h="87" extrusionOk="0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3481357" y="6819734"/>
                <a:ext cx="21416" cy="37979"/>
              </a:xfrm>
              <a:custGeom>
                <a:avLst/>
                <a:gdLst/>
                <a:ahLst/>
                <a:cxnLst/>
                <a:rect l="0" t="0" r="0" b="0"/>
                <a:pathLst>
                  <a:path w="26" h="4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2380834" y="5146262"/>
                <a:ext cx="1454729" cy="1711445"/>
              </a:xfrm>
              <a:custGeom>
                <a:avLst/>
                <a:gdLst/>
                <a:ahLst/>
                <a:cxnLst/>
                <a:rect l="0" t="0" r="0" b="0"/>
                <a:pathLst>
                  <a:path w="1831" h="2153" extrusionOk="0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5328191" y="6779378"/>
                <a:ext cx="14827" cy="78332"/>
              </a:xfrm>
              <a:custGeom>
                <a:avLst/>
                <a:gdLst/>
                <a:ahLst/>
                <a:cxnLst/>
                <a:rect l="0" t="0" r="0" b="0"/>
                <a:pathLst>
                  <a:path w="18" h="98" extrusionOk="0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4878426" y="6831600"/>
                <a:ext cx="1645" cy="4747"/>
              </a:xfrm>
              <a:custGeom>
                <a:avLst/>
                <a:gdLst/>
                <a:ahLst/>
                <a:cxnLst/>
                <a:rect l="0" t="0" r="0" b="0"/>
                <a:pathLst>
                  <a:path w="4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89" name="Shape 189"/>
              <p:cNvSpPr/>
              <p:nvPr/>
            </p:nvSpPr>
            <p:spPr>
              <a:xfrm>
                <a:off x="3847100" y="6660692"/>
                <a:ext cx="4940" cy="4747"/>
              </a:xfrm>
              <a:custGeom>
                <a:avLst/>
                <a:gdLst/>
                <a:ahLst/>
                <a:cxnLst/>
                <a:rect l="0" t="0" r="0" b="0"/>
                <a:pathLst>
                  <a:path w="5" h="5" extrusionOk="0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</p:grpSp>
        <p:grpSp>
          <p:nvGrpSpPr>
            <p:cNvPr id="190" name="Shape 190"/>
            <p:cNvGrpSpPr/>
            <p:nvPr/>
          </p:nvGrpSpPr>
          <p:grpSpPr>
            <a:xfrm>
              <a:off x="3500504" y="5715151"/>
              <a:ext cx="3498967" cy="1144618"/>
              <a:chOff x="1832282" y="5146262"/>
              <a:chExt cx="3631140" cy="1711451"/>
            </a:xfrm>
          </p:grpSpPr>
          <p:sp>
            <p:nvSpPr>
              <p:cNvPr id="191" name="Shape 191"/>
              <p:cNvSpPr/>
              <p:nvPr/>
            </p:nvSpPr>
            <p:spPr>
              <a:xfrm>
                <a:off x="1973967" y="6515898"/>
                <a:ext cx="1646" cy="2371"/>
              </a:xfrm>
              <a:custGeom>
                <a:avLst/>
                <a:gdLst/>
                <a:ahLst/>
                <a:cxnLst/>
                <a:rect l="0" t="0" r="0" b="0"/>
                <a:pathLst>
                  <a:path w="1647" h="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92" name="Shape 192"/>
              <p:cNvSpPr/>
              <p:nvPr/>
            </p:nvSpPr>
            <p:spPr>
              <a:xfrm>
                <a:off x="1832282" y="5295807"/>
                <a:ext cx="560158" cy="1561903"/>
              </a:xfrm>
              <a:custGeom>
                <a:avLst/>
                <a:gdLst/>
                <a:ahLst/>
                <a:cxnLst/>
                <a:rect l="0" t="0" r="0" b="0"/>
                <a:pathLst>
                  <a:path w="706" h="1966" extrusionOk="0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93" name="Shape 193"/>
              <p:cNvSpPr/>
              <p:nvPr/>
            </p:nvSpPr>
            <p:spPr>
              <a:xfrm>
                <a:off x="2351250" y="6715289"/>
                <a:ext cx="37892" cy="142422"/>
              </a:xfrm>
              <a:custGeom>
                <a:avLst/>
                <a:gdLst/>
                <a:ahLst/>
                <a:cxnLst/>
                <a:rect l="0" t="0" r="0" b="0"/>
                <a:pathLst>
                  <a:path w="48" h="179" extrusionOk="0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4094330" y="6746146"/>
                <a:ext cx="49424" cy="111564"/>
              </a:xfrm>
              <a:custGeom>
                <a:avLst/>
                <a:gdLst/>
                <a:ahLst/>
                <a:cxnLst/>
                <a:rect l="0" t="0" r="0" b="0"/>
                <a:pathLst>
                  <a:path w="62" h="141" extrusionOk="0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3919692" y="5191364"/>
                <a:ext cx="1543727" cy="1666346"/>
              </a:xfrm>
              <a:custGeom>
                <a:avLst/>
                <a:gdLst/>
                <a:ahLst/>
                <a:cxnLst/>
                <a:rect l="0" t="0" r="0" b="0"/>
                <a:pathLst>
                  <a:path w="1946" h="2096" extrusionOk="0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3407314" y="5442978"/>
                <a:ext cx="833646" cy="1414732"/>
              </a:xfrm>
              <a:custGeom>
                <a:avLst/>
                <a:gdLst/>
                <a:ahLst/>
                <a:cxnLst/>
                <a:rect l="0" t="0" r="0" b="0"/>
                <a:pathLst>
                  <a:path w="1052" h="1781" extrusionOk="0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4493030" y="6416201"/>
                <a:ext cx="151572" cy="441510"/>
              </a:xfrm>
              <a:custGeom>
                <a:avLst/>
                <a:gdLst/>
                <a:ahLst/>
                <a:cxnLst/>
                <a:rect l="0" t="0" r="0" b="0"/>
                <a:pathLst>
                  <a:path w="190" h="555" extrusionOk="0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98" name="Shape 198"/>
              <p:cNvSpPr/>
              <p:nvPr/>
            </p:nvSpPr>
            <p:spPr>
              <a:xfrm>
                <a:off x="4015250" y="6496907"/>
                <a:ext cx="270192" cy="360804"/>
              </a:xfrm>
              <a:custGeom>
                <a:avLst/>
                <a:gdLst/>
                <a:ahLst/>
                <a:cxnLst/>
                <a:rect l="0" t="0" r="0" b="0"/>
                <a:pathLst>
                  <a:path w="341" h="454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4191535" y="6468423"/>
                <a:ext cx="357511" cy="389289"/>
              </a:xfrm>
              <a:custGeom>
                <a:avLst/>
                <a:gdLst/>
                <a:ahLst/>
                <a:cxnLst/>
                <a:rect l="0" t="0" r="0" b="0"/>
                <a:pathLst>
                  <a:path w="449" h="490" extrusionOk="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3608312" y="6741400"/>
                <a:ext cx="36246" cy="116311"/>
              </a:xfrm>
              <a:custGeom>
                <a:avLst/>
                <a:gdLst/>
                <a:ahLst/>
                <a:cxnLst/>
                <a:rect l="0" t="0" r="0" b="0"/>
                <a:pathLst>
                  <a:path w="46" h="145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3672564" y="6814985"/>
                <a:ext cx="11531" cy="42726"/>
              </a:xfrm>
              <a:custGeom>
                <a:avLst/>
                <a:gdLst/>
                <a:ahLst/>
                <a:cxnLst/>
                <a:rect l="0" t="0" r="0" b="0"/>
                <a:pathLst>
                  <a:path w="14" h="54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4895026" y="6701046"/>
                <a:ext cx="56015" cy="156664"/>
              </a:xfrm>
              <a:custGeom>
                <a:avLst/>
                <a:gdLst/>
                <a:ahLst/>
                <a:cxnLst/>
                <a:rect l="0" t="0" r="0" b="0"/>
                <a:pathLst>
                  <a:path w="70" h="19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03" name="Shape 203"/>
              <p:cNvSpPr/>
              <p:nvPr/>
            </p:nvSpPr>
            <p:spPr>
              <a:xfrm>
                <a:off x="5180048" y="6553877"/>
                <a:ext cx="283373" cy="151918"/>
              </a:xfrm>
              <a:custGeom>
                <a:avLst/>
                <a:gdLst/>
                <a:ahLst/>
                <a:cxnLst/>
                <a:rect l="0" t="0" r="0" b="0"/>
                <a:pathLst>
                  <a:path w="357" h="18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4623185" y="6807864"/>
                <a:ext cx="46129" cy="49847"/>
              </a:xfrm>
              <a:custGeom>
                <a:avLst/>
                <a:gdLst/>
                <a:ahLst/>
                <a:cxnLst/>
                <a:rect l="0" t="0" r="0" b="0"/>
                <a:pathLst>
                  <a:path w="57" h="65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4845601" y="6836349"/>
                <a:ext cx="32949" cy="21363"/>
              </a:xfrm>
              <a:custGeom>
                <a:avLst/>
                <a:gdLst/>
                <a:ahLst/>
                <a:cxnLst/>
                <a:rect l="0" t="0" r="0" b="0"/>
                <a:pathLst>
                  <a:path w="38" h="27" extrusionOk="0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5381046" y="6788874"/>
                <a:ext cx="6590" cy="68837"/>
              </a:xfrm>
              <a:custGeom>
                <a:avLst/>
                <a:gdLst/>
                <a:ahLst/>
                <a:cxnLst/>
                <a:rect l="0" t="0" r="0" b="0"/>
                <a:pathLst>
                  <a:path w="8" h="87" extrusionOk="0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3481451" y="6819734"/>
                <a:ext cx="21417" cy="37979"/>
              </a:xfrm>
              <a:custGeom>
                <a:avLst/>
                <a:gdLst/>
                <a:ahLst/>
                <a:cxnLst/>
                <a:rect l="0" t="0" r="0" b="0"/>
                <a:pathLst>
                  <a:path w="26" h="4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08" name="Shape 208"/>
              <p:cNvSpPr/>
              <p:nvPr/>
            </p:nvSpPr>
            <p:spPr>
              <a:xfrm>
                <a:off x="2380907" y="5146262"/>
                <a:ext cx="1454760" cy="1711445"/>
              </a:xfrm>
              <a:custGeom>
                <a:avLst/>
                <a:gdLst/>
                <a:ahLst/>
                <a:cxnLst/>
                <a:rect l="0" t="0" r="0" b="0"/>
                <a:pathLst>
                  <a:path w="1831" h="2153" extrusionOk="0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09" name="Shape 209"/>
              <p:cNvSpPr/>
              <p:nvPr/>
            </p:nvSpPr>
            <p:spPr>
              <a:xfrm>
                <a:off x="5328326" y="6779378"/>
                <a:ext cx="14827" cy="78332"/>
              </a:xfrm>
              <a:custGeom>
                <a:avLst/>
                <a:gdLst/>
                <a:ahLst/>
                <a:cxnLst/>
                <a:rect l="0" t="0" r="0" b="0"/>
                <a:pathLst>
                  <a:path w="18" h="98" extrusionOk="0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4878551" y="6831600"/>
                <a:ext cx="1646" cy="4747"/>
              </a:xfrm>
              <a:custGeom>
                <a:avLst/>
                <a:gdLst/>
                <a:ahLst/>
                <a:cxnLst/>
                <a:rect l="0" t="0" r="0" b="0"/>
                <a:pathLst>
                  <a:path w="4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11" name="Shape 211"/>
              <p:cNvSpPr/>
              <p:nvPr/>
            </p:nvSpPr>
            <p:spPr>
              <a:xfrm>
                <a:off x="3847201" y="6660692"/>
                <a:ext cx="4941" cy="4747"/>
              </a:xfrm>
              <a:custGeom>
                <a:avLst/>
                <a:gdLst/>
                <a:ahLst/>
                <a:cxnLst/>
                <a:rect l="0" t="0" r="0" b="0"/>
                <a:pathLst>
                  <a:path w="5" h="5" extrusionOk="0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</p:grpSp>
        <p:grpSp>
          <p:nvGrpSpPr>
            <p:cNvPr id="212" name="Shape 212"/>
            <p:cNvGrpSpPr/>
            <p:nvPr/>
          </p:nvGrpSpPr>
          <p:grpSpPr>
            <a:xfrm>
              <a:off x="5643635" y="5715151"/>
              <a:ext cx="3498966" cy="1144618"/>
              <a:chOff x="1832241" y="5146262"/>
              <a:chExt cx="3631140" cy="1711451"/>
            </a:xfrm>
          </p:grpSpPr>
          <p:sp>
            <p:nvSpPr>
              <p:cNvPr id="213" name="Shape 213"/>
              <p:cNvSpPr/>
              <p:nvPr/>
            </p:nvSpPr>
            <p:spPr>
              <a:xfrm>
                <a:off x="1973927" y="6515898"/>
                <a:ext cx="1646" cy="2371"/>
              </a:xfrm>
              <a:custGeom>
                <a:avLst/>
                <a:gdLst/>
                <a:ahLst/>
                <a:cxnLst/>
                <a:rect l="0" t="0" r="0" b="0"/>
                <a:pathLst>
                  <a:path w="1647" h="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14" name="Shape 214"/>
              <p:cNvSpPr/>
              <p:nvPr/>
            </p:nvSpPr>
            <p:spPr>
              <a:xfrm>
                <a:off x="1832241" y="5295807"/>
                <a:ext cx="560158" cy="1561903"/>
              </a:xfrm>
              <a:custGeom>
                <a:avLst/>
                <a:gdLst/>
                <a:ahLst/>
                <a:cxnLst/>
                <a:rect l="0" t="0" r="0" b="0"/>
                <a:pathLst>
                  <a:path w="706" h="1966" extrusionOk="0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2351209" y="6715289"/>
                <a:ext cx="37892" cy="142422"/>
              </a:xfrm>
              <a:custGeom>
                <a:avLst/>
                <a:gdLst/>
                <a:ahLst/>
                <a:cxnLst/>
                <a:rect l="0" t="0" r="0" b="0"/>
                <a:pathLst>
                  <a:path w="48" h="179" extrusionOk="0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4094291" y="6746146"/>
                <a:ext cx="49424" cy="111564"/>
              </a:xfrm>
              <a:custGeom>
                <a:avLst/>
                <a:gdLst/>
                <a:ahLst/>
                <a:cxnLst/>
                <a:rect l="0" t="0" r="0" b="0"/>
                <a:pathLst>
                  <a:path w="62" h="141" extrusionOk="0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3919653" y="5191364"/>
                <a:ext cx="1543727" cy="1666346"/>
              </a:xfrm>
              <a:custGeom>
                <a:avLst/>
                <a:gdLst/>
                <a:ahLst/>
                <a:cxnLst/>
                <a:rect l="0" t="0" r="0" b="0"/>
                <a:pathLst>
                  <a:path w="1946" h="2096" extrusionOk="0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18" name="Shape 218"/>
              <p:cNvSpPr/>
              <p:nvPr/>
            </p:nvSpPr>
            <p:spPr>
              <a:xfrm>
                <a:off x="3407273" y="5442978"/>
                <a:ext cx="833646" cy="1414732"/>
              </a:xfrm>
              <a:custGeom>
                <a:avLst/>
                <a:gdLst/>
                <a:ahLst/>
                <a:cxnLst/>
                <a:rect l="0" t="0" r="0" b="0"/>
                <a:pathLst>
                  <a:path w="1052" h="1781" extrusionOk="0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4492991" y="6416201"/>
                <a:ext cx="151572" cy="441510"/>
              </a:xfrm>
              <a:custGeom>
                <a:avLst/>
                <a:gdLst/>
                <a:ahLst/>
                <a:cxnLst/>
                <a:rect l="0" t="0" r="0" b="0"/>
                <a:pathLst>
                  <a:path w="190" h="555" extrusionOk="0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4015210" y="6496907"/>
                <a:ext cx="270192" cy="360804"/>
              </a:xfrm>
              <a:custGeom>
                <a:avLst/>
                <a:gdLst/>
                <a:ahLst/>
                <a:cxnLst/>
                <a:rect l="0" t="0" r="0" b="0"/>
                <a:pathLst>
                  <a:path w="341" h="454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4191494" y="6468423"/>
                <a:ext cx="357511" cy="389289"/>
              </a:xfrm>
              <a:custGeom>
                <a:avLst/>
                <a:gdLst/>
                <a:ahLst/>
                <a:cxnLst/>
                <a:rect l="0" t="0" r="0" b="0"/>
                <a:pathLst>
                  <a:path w="449" h="490" extrusionOk="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22" name="Shape 222"/>
              <p:cNvSpPr/>
              <p:nvPr/>
            </p:nvSpPr>
            <p:spPr>
              <a:xfrm>
                <a:off x="3608271" y="6741400"/>
                <a:ext cx="36246" cy="116311"/>
              </a:xfrm>
              <a:custGeom>
                <a:avLst/>
                <a:gdLst/>
                <a:ahLst/>
                <a:cxnLst/>
                <a:rect l="0" t="0" r="0" b="0"/>
                <a:pathLst>
                  <a:path w="46" h="145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23" name="Shape 223"/>
              <p:cNvSpPr/>
              <p:nvPr/>
            </p:nvSpPr>
            <p:spPr>
              <a:xfrm>
                <a:off x="3672525" y="6814985"/>
                <a:ext cx="11531" cy="42726"/>
              </a:xfrm>
              <a:custGeom>
                <a:avLst/>
                <a:gdLst/>
                <a:ahLst/>
                <a:cxnLst/>
                <a:rect l="0" t="0" r="0" b="0"/>
                <a:pathLst>
                  <a:path w="14" h="54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24" name="Shape 224"/>
              <p:cNvSpPr/>
              <p:nvPr/>
            </p:nvSpPr>
            <p:spPr>
              <a:xfrm>
                <a:off x="4894987" y="6701046"/>
                <a:ext cx="56015" cy="156664"/>
              </a:xfrm>
              <a:custGeom>
                <a:avLst/>
                <a:gdLst/>
                <a:ahLst/>
                <a:cxnLst/>
                <a:rect l="0" t="0" r="0" b="0"/>
                <a:pathLst>
                  <a:path w="70" h="19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25" name="Shape 225"/>
              <p:cNvSpPr/>
              <p:nvPr/>
            </p:nvSpPr>
            <p:spPr>
              <a:xfrm>
                <a:off x="5180007" y="6553877"/>
                <a:ext cx="283373" cy="151918"/>
              </a:xfrm>
              <a:custGeom>
                <a:avLst/>
                <a:gdLst/>
                <a:ahLst/>
                <a:cxnLst/>
                <a:rect l="0" t="0" r="0" b="0"/>
                <a:pathLst>
                  <a:path w="357" h="18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4623146" y="6807864"/>
                <a:ext cx="46129" cy="49847"/>
              </a:xfrm>
              <a:custGeom>
                <a:avLst/>
                <a:gdLst/>
                <a:ahLst/>
                <a:cxnLst/>
                <a:rect l="0" t="0" r="0" b="0"/>
                <a:pathLst>
                  <a:path w="57" h="65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27" name="Shape 227"/>
              <p:cNvSpPr/>
              <p:nvPr/>
            </p:nvSpPr>
            <p:spPr>
              <a:xfrm>
                <a:off x="4845560" y="6836349"/>
                <a:ext cx="32949" cy="21363"/>
              </a:xfrm>
              <a:custGeom>
                <a:avLst/>
                <a:gdLst/>
                <a:ahLst/>
                <a:cxnLst/>
                <a:rect l="0" t="0" r="0" b="0"/>
                <a:pathLst>
                  <a:path w="38" h="27" extrusionOk="0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28" name="Shape 228"/>
              <p:cNvSpPr/>
              <p:nvPr/>
            </p:nvSpPr>
            <p:spPr>
              <a:xfrm>
                <a:off x="5381007" y="6788874"/>
                <a:ext cx="6590" cy="68837"/>
              </a:xfrm>
              <a:custGeom>
                <a:avLst/>
                <a:gdLst/>
                <a:ahLst/>
                <a:cxnLst/>
                <a:rect l="0" t="0" r="0" b="0"/>
                <a:pathLst>
                  <a:path w="8" h="87" extrusionOk="0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3481412" y="6819734"/>
                <a:ext cx="21417" cy="37979"/>
              </a:xfrm>
              <a:custGeom>
                <a:avLst/>
                <a:gdLst/>
                <a:ahLst/>
                <a:cxnLst/>
                <a:rect l="0" t="0" r="0" b="0"/>
                <a:pathLst>
                  <a:path w="26" h="4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2380866" y="5146262"/>
                <a:ext cx="1454760" cy="1711445"/>
              </a:xfrm>
              <a:custGeom>
                <a:avLst/>
                <a:gdLst/>
                <a:ahLst/>
                <a:cxnLst/>
                <a:rect l="0" t="0" r="0" b="0"/>
                <a:pathLst>
                  <a:path w="1831" h="2153" extrusionOk="0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31" name="Shape 231"/>
              <p:cNvSpPr/>
              <p:nvPr/>
            </p:nvSpPr>
            <p:spPr>
              <a:xfrm>
                <a:off x="5328285" y="6779378"/>
                <a:ext cx="14827" cy="78332"/>
              </a:xfrm>
              <a:custGeom>
                <a:avLst/>
                <a:gdLst/>
                <a:ahLst/>
                <a:cxnLst/>
                <a:rect l="0" t="0" r="0" b="0"/>
                <a:pathLst>
                  <a:path w="18" h="98" extrusionOk="0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4878512" y="6831600"/>
                <a:ext cx="1646" cy="4747"/>
              </a:xfrm>
              <a:custGeom>
                <a:avLst/>
                <a:gdLst/>
                <a:ahLst/>
                <a:cxnLst/>
                <a:rect l="0" t="0" r="0" b="0"/>
                <a:pathLst>
                  <a:path w="4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sp>
            <p:nvSpPr>
              <p:cNvPr id="233" name="Shape 233"/>
              <p:cNvSpPr/>
              <p:nvPr/>
            </p:nvSpPr>
            <p:spPr>
              <a:xfrm>
                <a:off x="3847162" y="6660692"/>
                <a:ext cx="4941" cy="4747"/>
              </a:xfrm>
              <a:custGeom>
                <a:avLst/>
                <a:gdLst/>
                <a:ahLst/>
                <a:cxnLst/>
                <a:rect l="0" t="0" r="0" b="0"/>
                <a:pathLst>
                  <a:path w="5" h="5" extrusionOk="0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</p:grpSp>
      </p:grpSp>
      <p:sp>
        <p:nvSpPr>
          <p:cNvPr id="234" name="Shape 234"/>
          <p:cNvSpPr/>
          <p:nvPr/>
        </p:nvSpPr>
        <p:spPr>
          <a:xfrm>
            <a:off x="142875" y="0"/>
            <a:ext cx="8858098" cy="514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85785" y="696502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-14261" y="2089542"/>
            <a:ext cx="74439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772400" cy="115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subTitle" idx="1"/>
          </p:nvPr>
        </p:nvSpPr>
        <p:spPr>
          <a:xfrm>
            <a:off x="685800" y="2840052"/>
            <a:ext cx="7772400" cy="78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lnyshko.ru/?image=487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hyperlink" Target="http://ped-kopilka.ru/raznoe/semeinye-prazdniki/pravoslavnaja-pasha-istorija-pashi.html" TargetMode="External"/><Relationship Id="rId4" Type="http://schemas.openxmlformats.org/officeDocument/2006/relationships/hyperlink" Target="http://kladraz.ru/prazdniki/drugie-prazdniki/pasha-istorija-pashi-dlja-detei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Shape 45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650" y="0"/>
            <a:ext cx="92405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Shape 455"/>
          <p:cNvSpPr/>
          <p:nvPr/>
        </p:nvSpPr>
        <p:spPr>
          <a:xfrm>
            <a:off x="2555450" y="271850"/>
            <a:ext cx="6491887" cy="6089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>
                <a:ln w="19050" cap="flat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9CB9C"/>
                </a:solidFill>
                <a:latin typeface="Arial"/>
              </a:rPr>
              <a:t>История Пасхи как события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5458750" y="1065675"/>
            <a:ext cx="3588600" cy="33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rgbClr val="CC4125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3E82"/>
              </a:buClr>
              <a:buSzPct val="25000"/>
              <a:buFont typeface="Arial"/>
              <a:buNone/>
            </a:pPr>
            <a:r>
              <a:rPr lang="ru" sz="2400" b="1">
                <a:solidFill>
                  <a:srgbClr val="8E3E82"/>
                </a:solidFill>
                <a:rtl val="0"/>
              </a:rPr>
              <a:t>            К</a:t>
            </a:r>
            <a:r>
              <a:rPr lang="ru" sz="2400" b="1" i="0" u="none" strike="noStrike" cap="none" baseline="0">
                <a:solidFill>
                  <a:srgbClr val="8E3E82"/>
                </a:solidFill>
                <a:latin typeface="Arial"/>
                <a:ea typeface="Arial"/>
                <a:cs typeface="Arial"/>
                <a:sym typeface="Arial"/>
                <a:rtl val="0"/>
              </a:rPr>
              <a:t>оманд</a:t>
            </a:r>
            <a:r>
              <a:rPr lang="ru" sz="2400" b="1">
                <a:solidFill>
                  <a:srgbClr val="8E3E82"/>
                </a:solidFill>
                <a:rtl val="0"/>
              </a:rPr>
              <a:t>а</a:t>
            </a:r>
            <a:r>
              <a:rPr lang="ru" sz="2400" b="1" i="0" u="none" strike="noStrike" cap="none" baseline="0">
                <a:solidFill>
                  <a:srgbClr val="8E3E82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3E82"/>
              </a:buClr>
              <a:buSzPct val="25000"/>
              <a:buFont typeface="Arial"/>
              <a:buNone/>
            </a:pPr>
            <a:r>
              <a:rPr lang="ru" sz="2400" b="1">
                <a:solidFill>
                  <a:srgbClr val="8E3E82"/>
                </a:solidFill>
                <a:rtl val="0"/>
              </a:rPr>
              <a:t>         “Веснушки”</a:t>
            </a:r>
            <a:r>
              <a:rPr lang="ru" sz="2400" b="1" i="0" u="none" strike="noStrike" cap="none" baseline="0">
                <a:solidFill>
                  <a:srgbClr val="8E3E82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3E82"/>
              </a:buClr>
              <a:buFont typeface="Arial"/>
              <a:buNone/>
            </a:pPr>
            <a:endParaRPr sz="2400" b="1">
              <a:solidFill>
                <a:srgbClr val="8E3E82"/>
              </a:solidFill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3E82"/>
              </a:buClr>
              <a:buSzPct val="25000"/>
              <a:buFont typeface="Arial"/>
              <a:buNone/>
            </a:pPr>
            <a:r>
              <a:rPr lang="ru" sz="2400" b="1">
                <a:solidFill>
                  <a:srgbClr val="8E3E82"/>
                </a:solidFill>
                <a:rtl val="0"/>
              </a:rPr>
              <a:t>      </a:t>
            </a:r>
            <a:r>
              <a:rPr lang="ru" sz="2400" b="1" i="0" u="none" strike="noStrike" cap="none" baseline="0">
                <a:solidFill>
                  <a:srgbClr val="8E3E82"/>
                </a:solidFill>
                <a:latin typeface="Arial"/>
                <a:ea typeface="Arial"/>
                <a:cs typeface="Arial"/>
                <a:sym typeface="Arial"/>
                <a:rtl val="0"/>
              </a:rPr>
              <a:t>Куратор команды: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3E82"/>
              </a:buClr>
              <a:buSzPct val="25000"/>
              <a:buFont typeface="Arial"/>
              <a:buNone/>
            </a:pPr>
            <a:r>
              <a:rPr lang="ru" sz="2400" b="1" i="0" u="none" strike="noStrike" cap="none" baseline="0">
                <a:solidFill>
                  <a:srgbClr val="8E3E82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Козлова О.Н.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3E82"/>
              </a:buClr>
              <a:buSzPct val="25000"/>
              <a:buFont typeface="Arial"/>
              <a:buNone/>
            </a:pPr>
            <a:r>
              <a:rPr lang="ru" sz="2400" b="1">
                <a:solidFill>
                  <a:srgbClr val="8E3E82"/>
                </a:solidFill>
                <a:rtl val="0"/>
              </a:rPr>
              <a:t>        </a:t>
            </a:r>
            <a:r>
              <a:rPr lang="ru" sz="2400" b="1">
                <a:solidFill>
                  <a:srgbClr val="8E3E8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МБОУ СОШ №4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3E82"/>
              </a:buClr>
              <a:buSzPct val="25000"/>
              <a:buFont typeface="Arial"/>
              <a:buNone/>
            </a:pPr>
            <a:r>
              <a:rPr lang="ru" sz="2400" b="1">
                <a:solidFill>
                  <a:srgbClr val="8E3E8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                г.Льгов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3E82"/>
              </a:buClr>
              <a:buSzPct val="25000"/>
              <a:buFont typeface="Arial"/>
              <a:buNone/>
            </a:pPr>
            <a:r>
              <a:rPr lang="ru" sz="2400" b="1">
                <a:solidFill>
                  <a:srgbClr val="8E3E82"/>
                </a:solidFill>
                <a:rtl val="0"/>
              </a:rPr>
              <a:t>        </a:t>
            </a:r>
          </a:p>
        </p:txBody>
      </p:sp>
      <p:pic>
        <p:nvPicPr>
          <p:cNvPr id="457" name="Shape 4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9368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/>
        </p:nvSpPr>
        <p:spPr>
          <a:xfrm>
            <a:off x="5143500" y="674225"/>
            <a:ext cx="4000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0" y="-43500"/>
            <a:ext cx="6228183" cy="419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25000"/>
              <a:buFont typeface="Arial"/>
              <a:buNone/>
            </a:pP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Последняя неделя перед Пасхой называется </a:t>
            </a:r>
            <a:r>
              <a:rPr lang="ru" sz="1400" b="1" i="0" u="sng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Страстной седмицей,или Страстной неделей</a:t>
            </a: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.Она посвящена воспоминаниям о последних днях земной жизни Спасителя,о Его страданиях, распятии,крестной смерти,погребении.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25000"/>
              <a:buFont typeface="Arial"/>
              <a:buNone/>
            </a:pP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Каждый день Страстной недели-Великий и Святой.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>
              <a:solidFill>
                <a:srgbClr val="2012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25000"/>
              <a:buFont typeface="Arial"/>
              <a:buNone/>
            </a:pPr>
            <a:r>
              <a:rPr lang="ru" sz="1400" b="1" i="0" u="sng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Понедельник, вторник и среда </a:t>
            </a: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Страстной седмицы посвящены воспоминанию последних бесед  Иисуса Христа с народом и учениками 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25000"/>
              <a:buFont typeface="Arial"/>
              <a:buNone/>
            </a:pP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25000"/>
              <a:buFont typeface="Arial"/>
              <a:buNone/>
            </a:pPr>
            <a:r>
              <a:rPr lang="ru" sz="1400" b="1" i="0" u="sng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Великий четвер</a:t>
            </a:r>
            <a:r>
              <a:rPr lang="ru" b="1" u="sng">
                <a:solidFill>
                  <a:srgbClr val="20124D"/>
                </a:solidFill>
                <a:rtl val="0"/>
              </a:rPr>
              <a:t>г</a:t>
            </a:r>
            <a:r>
              <a:rPr lang="ru" sz="1400" b="1" i="0" u="sng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–день духовного очищения и установление таинства святого причащения.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>
              <a:solidFill>
                <a:srgbClr val="2012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25000"/>
              <a:buFont typeface="Arial"/>
              <a:buNone/>
            </a:pPr>
            <a:r>
              <a:rPr lang="ru" sz="1400" b="1" i="0" u="sng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В Велик</a:t>
            </a:r>
            <a:r>
              <a:rPr lang="ru" b="1" u="sng">
                <a:solidFill>
                  <a:srgbClr val="20124D"/>
                </a:solidFill>
                <a:rtl val="0"/>
              </a:rPr>
              <a:t>ую</a:t>
            </a:r>
            <a:r>
              <a:rPr lang="ru" sz="1400" b="1" i="0" u="sng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 пят</a:t>
            </a:r>
            <a:r>
              <a:rPr lang="ru" b="1" u="sng">
                <a:solidFill>
                  <a:srgbClr val="20124D"/>
                </a:solidFill>
                <a:rtl val="0"/>
              </a:rPr>
              <a:t>ницу</a:t>
            </a:r>
            <a:r>
              <a:rPr lang="ru" sz="1400" b="1" i="0" u="sng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совершились святые, спасительные и страшные страдания и смерть Господа Иисуса Христа.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>
              <a:solidFill>
                <a:srgbClr val="2012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25000"/>
              <a:buFont typeface="Arial"/>
              <a:buNone/>
            </a:pPr>
            <a:r>
              <a:rPr lang="ru" sz="1400" b="1" i="0" u="sng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В Великую субботу </a:t>
            </a:r>
            <a:r>
              <a:rPr lang="ru" b="1">
                <a:solidFill>
                  <a:srgbClr val="20124D"/>
                </a:solidFill>
                <a:rtl val="0"/>
              </a:rPr>
              <a:t> </a:t>
            </a: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вспомина</a:t>
            </a:r>
            <a:r>
              <a:rPr lang="ru" b="1">
                <a:solidFill>
                  <a:srgbClr val="20124D"/>
                </a:solidFill>
                <a:rtl val="0"/>
              </a:rPr>
              <a:t>ю</a:t>
            </a: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т о пребывании Иисуса Христа во гробе.В </a:t>
            </a:r>
            <a:r>
              <a:rPr lang="ru" b="1">
                <a:solidFill>
                  <a:srgbClr val="20124D"/>
                </a:solidFill>
                <a:rtl val="0"/>
              </a:rPr>
              <a:t>Иерусалиме в этот день сходит Благодатный огонь.В храмах освящают пасхальную еду.</a:t>
            </a:r>
          </a:p>
        </p:txBody>
      </p:sp>
      <p:pic>
        <p:nvPicPr>
          <p:cNvPr id="529" name="Shape 5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4323" y="508041"/>
            <a:ext cx="3040346" cy="3096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/>
        </p:nvSpPr>
        <p:spPr>
          <a:xfrm>
            <a:off x="5143500" y="771550"/>
            <a:ext cx="4000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x="-29819" y="123478"/>
            <a:ext cx="6133199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2C7C"/>
              </a:buClr>
              <a:buSzPct val="25000"/>
              <a:buFont typeface="Arial"/>
              <a:buNone/>
            </a:pPr>
            <a:r>
              <a:rPr lang="ru" sz="1400" b="1" i="0" u="none" strike="noStrike" cap="none" baseline="0">
                <a:solidFill>
                  <a:srgbClr val="362C7C"/>
                </a:solidFill>
                <a:latin typeface="Arial"/>
                <a:ea typeface="Arial"/>
                <a:cs typeface="Arial"/>
                <a:sym typeface="Arial"/>
                <a:rtl val="0"/>
              </a:rPr>
              <a:t>И,наконец,</a:t>
            </a:r>
            <a:r>
              <a:rPr lang="ru" sz="1400" b="1" i="0" u="sng" strike="noStrike" cap="none" baseline="0">
                <a:solidFill>
                  <a:srgbClr val="362C7C"/>
                </a:solidFill>
                <a:latin typeface="Arial"/>
                <a:ea typeface="Arial"/>
                <a:cs typeface="Arial"/>
                <a:sym typeface="Arial"/>
                <a:rtl val="0"/>
              </a:rPr>
              <a:t>-Светлое Христово Воскресение.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49395" y="484164"/>
            <a:ext cx="9540600" cy="181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2C7C"/>
              </a:buClr>
              <a:buSzPct val="25000"/>
              <a:buFont typeface="Arial"/>
              <a:buNone/>
            </a:pPr>
            <a:r>
              <a:rPr lang="ru" sz="1400" b="1" i="0" u="none" strike="noStrike" cap="none" baseline="0">
                <a:solidFill>
                  <a:srgbClr val="362C7C"/>
                </a:solidFill>
                <a:latin typeface="Arial"/>
                <a:ea typeface="Arial"/>
                <a:cs typeface="Arial"/>
                <a:sym typeface="Arial"/>
                <a:rtl val="0"/>
              </a:rPr>
              <a:t>Христос  принес себя в жертву, чтобы показать людям истинную любовь – это любовь к Богу.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2C7C"/>
              </a:buClr>
              <a:buSzPct val="25000"/>
              <a:buFont typeface="Arial"/>
              <a:buNone/>
            </a:pPr>
            <a:r>
              <a:rPr lang="ru" sz="1400" b="1" i="0" u="none" strike="noStrike" cap="none" baseline="0">
                <a:solidFill>
                  <a:srgbClr val="362C7C"/>
                </a:solidFill>
                <a:latin typeface="Arial"/>
                <a:ea typeface="Arial"/>
                <a:cs typeface="Arial"/>
                <a:sym typeface="Arial"/>
                <a:rtl val="0"/>
              </a:rPr>
              <a:t> Своей смертью, а затем воскре</a:t>
            </a:r>
            <a:r>
              <a:rPr lang="ru" b="1">
                <a:solidFill>
                  <a:srgbClr val="362C7C"/>
                </a:solidFill>
                <a:rtl val="0"/>
              </a:rPr>
              <a:t>с</a:t>
            </a:r>
            <a:r>
              <a:rPr lang="ru" sz="1400" b="1" i="0" u="none" strike="noStrike" cap="none" baseline="0">
                <a:solidFill>
                  <a:srgbClr val="362C7C"/>
                </a:solidFill>
                <a:latin typeface="Arial"/>
                <a:ea typeface="Arial"/>
                <a:cs typeface="Arial"/>
                <a:sym typeface="Arial"/>
                <a:rtl val="0"/>
              </a:rPr>
              <a:t>ением,  Иисус Христос поведал людям, что жизнь не заканчива-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2C7C"/>
              </a:buClr>
              <a:buSzPct val="25000"/>
              <a:buFont typeface="Arial"/>
              <a:buNone/>
            </a:pPr>
            <a:r>
              <a:rPr lang="ru" sz="1400" b="1" i="0" u="none" strike="noStrike" cap="none" baseline="0">
                <a:solidFill>
                  <a:srgbClr val="362C7C"/>
                </a:solidFill>
                <a:latin typeface="Arial"/>
                <a:ea typeface="Arial"/>
                <a:cs typeface="Arial"/>
                <a:sym typeface="Arial"/>
                <a:rtl val="0"/>
              </a:rPr>
              <a:t>ется смертью. Неизбежный конец жизни приводит к встрече с Богом.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>
              <a:solidFill>
                <a:srgbClr val="362C7C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2C7C"/>
              </a:buClr>
              <a:buSzPct val="25000"/>
              <a:buFont typeface="Arial"/>
              <a:buNone/>
            </a:pPr>
            <a:r>
              <a:rPr lang="ru" sz="1400" b="1" i="0" u="none" strike="noStrike" cap="none" baseline="0">
                <a:solidFill>
                  <a:srgbClr val="362C7C"/>
                </a:solidFill>
                <a:latin typeface="Arial"/>
                <a:ea typeface="Arial"/>
                <a:cs typeface="Arial"/>
                <a:sym typeface="Arial"/>
                <a:rtl val="0"/>
              </a:rPr>
              <a:t>В ночь с субботы на воскресенье во всех храмах совершается праздничная пасхальная служба.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2C7C"/>
              </a:buClr>
              <a:buSzPct val="25000"/>
              <a:buFont typeface="Arial"/>
              <a:buNone/>
            </a:pPr>
            <a:r>
              <a:rPr lang="ru" sz="1400" b="1" i="0" u="none" strike="noStrike" cap="none" baseline="0">
                <a:solidFill>
                  <a:srgbClr val="362C7C"/>
                </a:solidFill>
                <a:latin typeface="Arial"/>
                <a:ea typeface="Arial"/>
                <a:cs typeface="Arial"/>
                <a:sym typeface="Arial"/>
                <a:rtl val="0"/>
              </a:rPr>
              <a:t>А после того, как окончится служба, верующие «христосуются» – приветствуют друг друга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2C7C"/>
              </a:buClr>
              <a:buSzPct val="25000"/>
              <a:buFont typeface="Arial"/>
              <a:buNone/>
            </a:pPr>
            <a:r>
              <a:rPr lang="ru" sz="1400" b="1" i="0" u="none" strike="noStrike" cap="none" baseline="0">
                <a:solidFill>
                  <a:srgbClr val="362C7C"/>
                </a:solidFill>
                <a:latin typeface="Arial"/>
                <a:ea typeface="Arial"/>
                <a:cs typeface="Arial"/>
                <a:sym typeface="Arial"/>
                <a:rtl val="0"/>
              </a:rPr>
              <a:t> целованием и словами «Христос воскресе!» и отвечают «Воистину Воскресе!»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>
              <a:solidFill>
                <a:srgbClr val="362C7C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537" name="Shape 53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2246963"/>
            <a:ext cx="4322332" cy="287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Shape 53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962" y="2223028"/>
            <a:ext cx="3850497" cy="2920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4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4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4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/>
          <p:nvPr/>
        </p:nvSpPr>
        <p:spPr>
          <a:xfrm>
            <a:off x="5143500" y="674225"/>
            <a:ext cx="4000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0" y="0"/>
            <a:ext cx="6133199" cy="269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545" name="Shape 5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9325" y="76125"/>
            <a:ext cx="4821174" cy="50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Shape 546"/>
          <p:cNvSpPr txBox="1"/>
          <p:nvPr/>
        </p:nvSpPr>
        <p:spPr>
          <a:xfrm>
            <a:off x="630725" y="913400"/>
            <a:ext cx="4447499" cy="390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b="1">
                <a:solidFill>
                  <a:srgbClr val="20124D"/>
                </a:solidFill>
              </a:rPr>
              <a:t>Работая над 2 этапом сетевого проекта “Светлая Пасха”,мы ответили на основополагающий вопрос “Почему христиане считают именно Пасху главным праздником?”,узнали об истории возникновения праздника Пасха,как нужно готовиться к торжеству и для чего нужен пост.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/>
        </p:nvSpPr>
        <p:spPr>
          <a:xfrm>
            <a:off x="5089125" y="728600"/>
            <a:ext cx="4000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206625" y="651325"/>
            <a:ext cx="4708499" cy="269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</a:pPr>
            <a:r>
              <a:rPr lang="ru" sz="1400" b="1" i="0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hlinkClick r:id="rId3"/>
                <a:rtl val="0"/>
              </a:rPr>
              <a:t>http://colnyshko.ru/?image=4875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strike="noStrike" cap="none" baseline="0">
              <a:solidFill>
                <a:srgbClr val="2012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</a:pPr>
            <a:r>
              <a:rPr lang="ru" sz="1400" b="1" i="0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hlinkClick r:id="rId4"/>
                <a:rtl val="0"/>
              </a:rPr>
              <a:t>http://kladraz.ru/prazdniki/drugie-prazdniki/pasha-istorija-pashi-dlja-detei.html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strike="noStrike" cap="none" baseline="0">
              <a:solidFill>
                <a:srgbClr val="2012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</a:pPr>
            <a:r>
              <a:rPr lang="ru" sz="1400" b="1" i="0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hlinkClick r:id="rId5"/>
                <a:rtl val="0"/>
              </a:rPr>
              <a:t>http://ped-kopilka.ru/raznoe/semeinye-prazdniki/pravoslavnaja-pasha-istorija-pashi.html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strike="noStrike" cap="none" baseline="0">
              <a:solidFill>
                <a:srgbClr val="2012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</a:pP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http://www.idealdomik.ru/temy-mesjaca/aprel/pasha-istorija-i-tradici-pashi.html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2012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53" name="Shape 553"/>
          <p:cNvSpPr txBox="1"/>
          <p:nvPr/>
        </p:nvSpPr>
        <p:spPr>
          <a:xfrm>
            <a:off x="206625" y="271850"/>
            <a:ext cx="7416300" cy="73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b="1" u="sng">
                <a:solidFill>
                  <a:srgbClr val="85200C"/>
                </a:solidFill>
              </a:rPr>
              <a:t>Источники информации</a:t>
            </a:r>
          </a:p>
        </p:txBody>
      </p:sp>
      <p:pic>
        <p:nvPicPr>
          <p:cNvPr id="554" name="Shape 5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4625" y="1365074"/>
            <a:ext cx="4708500" cy="394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/>
        </p:nvSpPr>
        <p:spPr>
          <a:xfrm>
            <a:off x="4991250" y="608975"/>
            <a:ext cx="4000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60" name="Shape 560"/>
          <p:cNvSpPr txBox="1"/>
          <p:nvPr/>
        </p:nvSpPr>
        <p:spPr>
          <a:xfrm>
            <a:off x="0" y="0"/>
            <a:ext cx="6133199" cy="269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Shape 561"/>
          <p:cNvSpPr txBox="1"/>
          <p:nvPr/>
        </p:nvSpPr>
        <p:spPr>
          <a:xfrm>
            <a:off x="1793625" y="804125"/>
            <a:ext cx="5230499" cy="260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                      </a:t>
            </a:r>
            <a:r>
              <a:rPr lang="ru" sz="3000"/>
              <a:t>      </a:t>
            </a:r>
            <a:r>
              <a:rPr lang="ru" sz="3000">
                <a:solidFill>
                  <a:srgbClr val="CC0000"/>
                </a:solidFill>
              </a:rPr>
              <a:t> </a:t>
            </a:r>
          </a:p>
        </p:txBody>
      </p:sp>
      <p:pic>
        <p:nvPicPr>
          <p:cNvPr id="562" name="Shape 5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/>
        </p:nvSpPr>
        <p:spPr>
          <a:xfrm>
            <a:off x="4991250" y="608975"/>
            <a:ext cx="4000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68" name="Shape 568"/>
          <p:cNvSpPr txBox="1"/>
          <p:nvPr/>
        </p:nvSpPr>
        <p:spPr>
          <a:xfrm>
            <a:off x="0" y="0"/>
            <a:ext cx="6133199" cy="269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Shape 569"/>
          <p:cNvSpPr txBox="1"/>
          <p:nvPr/>
        </p:nvSpPr>
        <p:spPr>
          <a:xfrm>
            <a:off x="1793625" y="804125"/>
            <a:ext cx="5230499" cy="260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                      </a:t>
            </a:r>
            <a:r>
              <a:rPr lang="ru" sz="3000"/>
              <a:t>      </a:t>
            </a:r>
            <a:r>
              <a:rPr lang="ru" sz="3000">
                <a:solidFill>
                  <a:srgbClr val="CC0000"/>
                </a:solidFill>
              </a:rPr>
              <a:t> </a:t>
            </a:r>
            <a:r>
              <a:rPr lang="ru" sz="3600">
                <a:solidFill>
                  <a:srgbClr val="CC0000"/>
                </a:solidFill>
              </a:rPr>
              <a:t>Спасибо</a:t>
            </a:r>
          </a:p>
          <a:p>
            <a:pPr rtl="0">
              <a:spcBef>
                <a:spcPts val="0"/>
              </a:spcBef>
              <a:buNone/>
            </a:pPr>
            <a:r>
              <a:rPr lang="ru" sz="3600">
                <a:solidFill>
                  <a:srgbClr val="CC0000"/>
                </a:solidFill>
              </a:rPr>
              <a:t>                   за</a:t>
            </a:r>
          </a:p>
          <a:p>
            <a:pPr rtl="0">
              <a:spcBef>
                <a:spcPts val="0"/>
              </a:spcBef>
              <a:buNone/>
            </a:pPr>
            <a:r>
              <a:rPr lang="ru" sz="3600">
                <a:solidFill>
                  <a:srgbClr val="CC0000"/>
                </a:solidFill>
              </a:rPr>
              <a:t>              внимание!</a:t>
            </a:r>
          </a:p>
          <a:p>
            <a:pPr>
              <a:spcBef>
                <a:spcPts val="0"/>
              </a:spcBef>
              <a:buNone/>
            </a:pPr>
            <a:r>
              <a:rPr lang="ru" sz="3600">
                <a:solidFill>
                  <a:srgbClr val="CC0000"/>
                </a:solidFill>
              </a:rPr>
              <a:t>                    </a:t>
            </a:r>
          </a:p>
        </p:txBody>
      </p:sp>
      <p:pic>
        <p:nvPicPr>
          <p:cNvPr id="570" name="Shape 5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009" y="3489951"/>
            <a:ext cx="1730591" cy="190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/>
        </p:nvSpPr>
        <p:spPr>
          <a:xfrm>
            <a:off x="5176150" y="226400"/>
            <a:ext cx="39039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Из года в год мы с большим нетерпением ждем весну- волшебницу.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Ждём,когда она прогонит холод,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5176150" y="1443550"/>
            <a:ext cx="3967800" cy="19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C40074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устелет землю травкой зеленой, украсит цветами ароматными, а птички наполнят рощи, леса своим голосистым пением.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rgbClr val="2012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20124D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464" name="Shape 4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250" y="3564800"/>
            <a:ext cx="545879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912"/>
            <a:ext cx="4947775" cy="5129671"/>
          </a:xfrm>
          <a:prstGeom prst="rect">
            <a:avLst/>
          </a:prstGeom>
          <a:noFill/>
          <a:ln w="38100" cap="flat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66" name="Shape 466"/>
          <p:cNvSpPr txBox="1"/>
          <p:nvPr/>
        </p:nvSpPr>
        <p:spPr>
          <a:xfrm>
            <a:off x="1120100" y="1892475"/>
            <a:ext cx="3468899" cy="216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 i="1">
                <a:solidFill>
                  <a:srgbClr val="980000"/>
                </a:solidFill>
              </a:rPr>
              <a:t>Звонко капают капели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 i="1">
                <a:solidFill>
                  <a:srgbClr val="980000"/>
                </a:solidFill>
              </a:rPr>
              <a:t>Возле нашего окна.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 i="1">
                <a:solidFill>
                  <a:srgbClr val="980000"/>
                </a:solidFill>
              </a:rPr>
              <a:t>Птицы весело запели,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 i="1">
                <a:solidFill>
                  <a:srgbClr val="980000"/>
                </a:solidFill>
              </a:rPr>
              <a:t>В гости Пасха к нам пришла.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b="1">
              <a:solidFill>
                <a:srgbClr val="980000"/>
              </a:solidFill>
            </a:endParaRPr>
          </a:p>
        </p:txBody>
      </p:sp>
      <p:pic>
        <p:nvPicPr>
          <p:cNvPr id="467" name="Shape 4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4725" y="6925"/>
            <a:ext cx="2019976" cy="19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/>
        </p:nvSpPr>
        <p:spPr>
          <a:xfrm>
            <a:off x="6371100" y="-190950"/>
            <a:ext cx="2772900" cy="31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25000"/>
              <a:buFont typeface="Arial"/>
              <a:buNone/>
            </a:pP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День празднования Пасхи установлен Первым Вселенским Собором в 325 году. Обычно празднование православной Пасхи выпадает на период с 4 апреля </a:t>
            </a:r>
            <a:r>
              <a:rPr lang="ru" b="1">
                <a:solidFill>
                  <a:srgbClr val="20124D"/>
                </a:solidFill>
                <a:rtl val="0"/>
              </a:rPr>
              <a:t>по</a:t>
            </a: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 8 мая по новому стилю. В этом году – 12 апреля. </a:t>
            </a:r>
          </a:p>
        </p:txBody>
      </p:sp>
      <p:pic>
        <p:nvPicPr>
          <p:cNvPr id="473" name="Shape 47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8150" y="1119900"/>
            <a:ext cx="3849449" cy="4184849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Shape 474"/>
          <p:cNvSpPr txBox="1"/>
          <p:nvPr/>
        </p:nvSpPr>
        <p:spPr>
          <a:xfrm>
            <a:off x="184850" y="0"/>
            <a:ext cx="32621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</a:pPr>
            <a:r>
              <a:rPr lang="ru" sz="2400" b="1" i="0" u="none" strike="noStrike" cap="none" baseline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ru" sz="1400" b="1" i="0" u="sng" strike="noStrike" cap="none" baseline="0">
                <a:solidFill>
                  <a:srgbClr val="C5171E"/>
                </a:solidFill>
                <a:latin typeface="Arial"/>
                <a:ea typeface="Arial"/>
                <a:cs typeface="Arial"/>
                <a:sym typeface="Arial"/>
                <a:rtl val="0"/>
              </a:rPr>
              <a:t>Пасха</a:t>
            </a:r>
            <a:r>
              <a:rPr lang="ru" sz="1400" b="1" i="0" u="none" strike="noStrike" cap="none" baseline="0">
                <a:solidFill>
                  <a:srgbClr val="C5171E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- это главный праздник христианского мира,который отмечается в</a:t>
            </a:r>
            <a:r>
              <a:rPr lang="ru" b="1">
                <a:solidFill>
                  <a:srgbClr val="20124D"/>
                </a:solidFill>
                <a:rtl val="0"/>
              </a:rPr>
              <a:t>есной</a:t>
            </a: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.В переводе на русский язык слово “пасха” означает “</a:t>
            </a:r>
            <a:r>
              <a:rPr lang="ru" b="1">
                <a:solidFill>
                  <a:srgbClr val="20124D"/>
                </a:solidFill>
                <a:rtl val="0"/>
              </a:rPr>
              <a:t>прехождение”</a:t>
            </a: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”избавление”.В этот </a:t>
            </a:r>
            <a:r>
              <a:rPr lang="ru" b="1">
                <a:solidFill>
                  <a:srgbClr val="20124D"/>
                </a:solidFill>
                <a:rtl val="0"/>
              </a:rPr>
              <a:t>день </a:t>
            </a: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все православные люди радуются воскре</a:t>
            </a:r>
            <a:r>
              <a:rPr lang="ru" b="1">
                <a:solidFill>
                  <a:srgbClr val="20124D"/>
                </a:solidFill>
                <a:rtl val="0"/>
              </a:rPr>
              <a:t>с</a:t>
            </a: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ению Иисуса Христа,торжествуют победу жизни над смертью.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4839025" y="554575"/>
            <a:ext cx="6535200" cy="88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/>
        </p:nvSpPr>
        <p:spPr>
          <a:xfrm>
            <a:off x="5143500" y="674225"/>
            <a:ext cx="4000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481" name="Shape 481"/>
          <p:cNvSpPr txBox="1"/>
          <p:nvPr/>
        </p:nvSpPr>
        <p:spPr>
          <a:xfrm>
            <a:off x="391500" y="433625"/>
            <a:ext cx="3947399" cy="324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25000"/>
              <a:buFont typeface="Arial"/>
              <a:buNone/>
            </a:pPr>
            <a:r>
              <a:rPr lang="ru" b="1">
                <a:solidFill>
                  <a:srgbClr val="20124D"/>
                </a:solidFill>
              </a:rPr>
              <a:t> Более </a:t>
            </a: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20</a:t>
            </a:r>
            <a:r>
              <a:rPr lang="ru" b="1">
                <a:solidFill>
                  <a:srgbClr val="20124D"/>
                </a:solidFill>
                <a:rtl val="0"/>
              </a:rPr>
              <a:t>00 </a:t>
            </a: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лет назад Сын Божий пришёл в это мир,чтобы спасти людей. Он проповедовал Любовь и Царство Небесное,исцелял и воскрешал людей.Были те,которые не верили в его святость.Они не давали  Иисусу рассказывать о Царстве Бога и желали от него избавиться.Иуда,один из учеников Господа,решил предать Христа этим злым людям.Он подошёл к Иисусу и поцеловал его.Это был знак.Иисуса взяли под стражу.</a:t>
            </a:r>
          </a:p>
        </p:txBody>
      </p:sp>
      <p:pic>
        <p:nvPicPr>
          <p:cNvPr id="482" name="Shape 48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350" y="145475"/>
            <a:ext cx="3078300" cy="381690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/>
        </p:nvSpPr>
        <p:spPr>
          <a:xfrm>
            <a:off x="5143500" y="674225"/>
            <a:ext cx="4000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pic>
        <p:nvPicPr>
          <p:cNvPr id="488" name="Shape 4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9000" y="250475"/>
            <a:ext cx="3554700" cy="384750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89" name="Shape 489"/>
          <p:cNvSpPr txBox="1"/>
          <p:nvPr/>
        </p:nvSpPr>
        <p:spPr>
          <a:xfrm>
            <a:off x="598100" y="521950"/>
            <a:ext cx="3272999" cy="29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292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25000"/>
              <a:buFont typeface="Arial"/>
              <a:buNone/>
            </a:pP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Его осудили на смертную казнь.Это было страшное событие.Иисуса распяли на кресте на горе Голгофа.Когда он умер,земля вздрогнула,начали распадаться скалы.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Это произошло в пятницу.Теперь мы этот день называем Страстной пятницей.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/>
          <p:nvPr/>
        </p:nvSpPr>
        <p:spPr>
          <a:xfrm>
            <a:off x="5143500" y="674225"/>
            <a:ext cx="4000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3175250" y="43500"/>
            <a:ext cx="5828699" cy="190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Когда прошла суббота,ночью,на третий день после своих страданий,Иисус Христос ожил,воскрес из мёртвых.В воскресенье утром пришли женщины с благовониями,чтобы смазать тело Спасителя.Но вместо Него увидели Ангела.Он возвестил о Воскресении Господнем.</a:t>
            </a:r>
          </a:p>
        </p:txBody>
      </p:sp>
      <p:pic>
        <p:nvPicPr>
          <p:cNvPr id="496" name="Shape 49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14" y="43500"/>
            <a:ext cx="2679899" cy="300000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97" name="Shape 49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1538" y="2185775"/>
            <a:ext cx="2522399" cy="2859899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98" name="Shape 498"/>
          <p:cNvSpPr txBox="1"/>
          <p:nvPr/>
        </p:nvSpPr>
        <p:spPr>
          <a:xfrm>
            <a:off x="3273200" y="2283650"/>
            <a:ext cx="3131700" cy="2859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Не все в это поверили. Тогда Господь  стал являться своим ученикам, чтобы удостоверить свое воскресение.Так длилось 40 дней.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/>
        </p:nvSpPr>
        <p:spPr>
          <a:xfrm>
            <a:off x="5143500" y="674225"/>
            <a:ext cx="4000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293600" y="801725"/>
            <a:ext cx="3653700" cy="344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Радость охватила людей.Господь победил смерть и показал,что для тех,кто в Него верит и живёт согласно Его заповедям,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нет ни смерти ,ни ада.</a:t>
            </a:r>
          </a:p>
        </p:txBody>
      </p:sp>
      <p:pic>
        <p:nvPicPr>
          <p:cNvPr id="505" name="Shape 5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750" y="347999"/>
            <a:ext cx="4455424" cy="4664999"/>
          </a:xfrm>
          <a:prstGeom prst="rect">
            <a:avLst/>
          </a:prstGeom>
          <a:noFill/>
          <a:ln w="38100" cap="flat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/>
        </p:nvSpPr>
        <p:spPr>
          <a:xfrm>
            <a:off x="5143500" y="630725"/>
            <a:ext cx="4000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413225" y="244025"/>
            <a:ext cx="8546999" cy="180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К празднованию Пасхи нужно готовиться зараннее.Церковь готовит верующих к самому главному празднику семинедельным постом.В пост вкушают только постную пищу,молятся,стараются не грешить,не развлекаться.За время поста люди очищаются,духовно обогащаются и приближаются к Господу.</a:t>
            </a:r>
            <a:r>
              <a:rPr lang="ru" sz="1800" b="1" i="0" u="none" strike="noStrike" cap="none" baseline="0">
                <a:solidFill>
                  <a:srgbClr val="20124D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</a:p>
        </p:txBody>
      </p:sp>
      <p:pic>
        <p:nvPicPr>
          <p:cNvPr id="512" name="Shape 5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3600" y="2316225"/>
            <a:ext cx="3653749" cy="2747448"/>
          </a:xfrm>
          <a:prstGeom prst="rect">
            <a:avLst/>
          </a:prstGeom>
          <a:noFill/>
          <a:ln w="38100" cap="flat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13" name="Shape 5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375" y="2316225"/>
            <a:ext cx="5002124" cy="2747448"/>
          </a:xfrm>
          <a:prstGeom prst="rect">
            <a:avLst/>
          </a:prstGeom>
          <a:noFill/>
          <a:ln w="38100" cap="flat">
            <a:solidFill>
              <a:srgbClr val="5B0F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/>
        </p:nvSpPr>
        <p:spPr>
          <a:xfrm>
            <a:off x="5143500" y="674225"/>
            <a:ext cx="4000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0" y="-43525"/>
            <a:ext cx="9503999" cy="222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За неделю до Пасхи в  воскресенье празднуется праздник</a:t>
            </a:r>
            <a:r>
              <a:rPr lang="ru" sz="1800" b="1" i="0" u="none" strike="noStrike" cap="none" baseline="0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  <a:rtl val="0"/>
              </a:rPr>
              <a:t>-</a:t>
            </a:r>
            <a:r>
              <a:rPr lang="ru" sz="1800" b="1" i="0" u="sng" strike="noStrike" cap="none" baseline="0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  <a:rtl val="0"/>
              </a:rPr>
              <a:t>Вход Господень в Иерусалим</a:t>
            </a:r>
            <a:r>
              <a:rPr lang="ru" sz="18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,иначе называемый </a:t>
            </a:r>
            <a:r>
              <a:rPr lang="ru" sz="1800" b="1" i="0" u="sng" strike="noStrike" cap="none" baseline="0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  <a:rtl val="0"/>
              </a:rPr>
              <a:t>Вербным воскресением</a:t>
            </a:r>
            <a:r>
              <a:rPr lang="ru" sz="1800" b="1" i="0" u="none" strike="noStrike" cap="none" baseline="0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  <a:rtl val="0"/>
              </a:rPr>
              <a:t>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 Освященные ветви вербы,как напоминание о пальмовых веточках,которыми устилали путь Иисуса Христа в Иерусалим, раздаются молящимся,и с ними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при зажжённых</a:t>
            </a:r>
            <a:r>
              <a:rPr lang="ru">
                <a:rtl val="0"/>
              </a:rPr>
              <a:t> </a:t>
            </a:r>
            <a:r>
              <a:rPr lang="ru" sz="1800" b="1" i="0" u="none" strike="noStrike" cap="none" baseline="0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свечах, верующие стоят до конца службы.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>
              <a:solidFill>
                <a:srgbClr val="20124D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520" name="Shape 5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75" y="2000850"/>
            <a:ext cx="2891400" cy="3100798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20124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21" name="Shape 5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4875" y="2000850"/>
            <a:ext cx="3062700" cy="3100799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22" name="Shape 5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5775" y="2015750"/>
            <a:ext cx="2891400" cy="3085799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5B0F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Экран (16:9)</PresentationFormat>
  <Paragraphs>77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simple-light</vt:lpstr>
      <vt:lpstr>simple-light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оксана</cp:lastModifiedBy>
  <cp:revision>1</cp:revision>
  <dcterms:modified xsi:type="dcterms:W3CDTF">2015-09-04T22:11:34Z</dcterms:modified>
</cp:coreProperties>
</file>