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60" r:id="rId6"/>
    <p:sldId id="262" r:id="rId7"/>
    <p:sldId id="257" r:id="rId8"/>
    <p:sldId id="263" r:id="rId9"/>
    <p:sldId id="259" r:id="rId10"/>
    <p:sldId id="261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63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2BCE9-438D-448C-8A38-BEAD44B5BDBB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4241-9413-46B4-8569-B8EFD7680C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Развитие речи на уроках русского языка во 2 классе. Программа начального общего образования. Система Л.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Изложение.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Длиннохвостые разбойники.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4143380"/>
            <a:ext cx="8750206" cy="2357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/>
          </a:p>
          <a:p>
            <a:pPr>
              <a:buNone/>
            </a:pP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3 часть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Спасение зайч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нка.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Написание 1 части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680520" cy="547260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 какое время года пр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из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шло событие?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Где шли </a:t>
            </a:r>
            <a:r>
              <a:rPr lang="ru-RU" u="sng" dirty="0" smtClean="0"/>
              <a:t>дети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</a:t>
            </a:r>
            <a:r>
              <a:rPr lang="ru-RU" u="sng" dirty="0" smtClean="0"/>
              <a:t>Как</a:t>
            </a:r>
            <a:r>
              <a:rPr lang="ru-RU" dirty="0" smtClean="0"/>
              <a:t> застр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тали с</a:t>
            </a:r>
            <a:r>
              <a:rPr lang="ru-RU" dirty="0" smtClean="0">
                <a:solidFill>
                  <a:srgbClr val="FF0000"/>
                </a:solidFill>
              </a:rPr>
              <a:t>оро</a:t>
            </a:r>
            <a:r>
              <a:rPr lang="ru-RU" dirty="0" smtClean="0"/>
              <a:t>ки 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932040" y="1196752"/>
            <a:ext cx="4032448" cy="5472608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Это</a:t>
            </a:r>
            <a:r>
              <a:rPr lang="ru-RU" dirty="0" smtClean="0"/>
              <a:t> ….в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сной.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пинк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Вдру</a:t>
            </a:r>
            <a:r>
              <a:rPr lang="ru-RU" u="sng" dirty="0" smtClean="0">
                <a:solidFill>
                  <a:srgbClr val="FF0000"/>
                </a:solidFill>
              </a:rPr>
              <a:t>г</a:t>
            </a:r>
            <a:r>
              <a:rPr lang="ru-RU" dirty="0" smtClean="0"/>
              <a:t> вп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ди …. Тр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вожн</a:t>
            </a:r>
            <a:r>
              <a:rPr lang="ru-RU" dirty="0" smtClean="0">
                <a:solidFill>
                  <a:srgbClr val="FF0000"/>
                </a:solidFill>
              </a:rPr>
              <a:t>о   …..   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Написание 2 части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316288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Куда вышли </a:t>
            </a:r>
            <a:r>
              <a:rPr lang="ru-RU" u="sng" dirty="0" smtClean="0"/>
              <a:t>р</a:t>
            </a:r>
            <a:r>
              <a:rPr lang="ru-RU" u="sng" dirty="0" smtClean="0">
                <a:solidFill>
                  <a:srgbClr val="FF0000"/>
                </a:solidFill>
              </a:rPr>
              <a:t>е</a:t>
            </a:r>
            <a:r>
              <a:rPr lang="ru-RU" u="sng" dirty="0" smtClean="0"/>
              <a:t>бята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2. Что они сразу увид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ли?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Как действовали с</a:t>
            </a:r>
            <a:r>
              <a:rPr lang="ru-RU" dirty="0" smtClean="0">
                <a:solidFill>
                  <a:srgbClr val="FF0000"/>
                </a:solidFill>
              </a:rPr>
              <a:t>оро</a:t>
            </a:r>
            <a:r>
              <a:rPr lang="ru-RU" dirty="0" smtClean="0"/>
              <a:t>ки?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А как действ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ла </a:t>
            </a:r>
            <a:r>
              <a:rPr lang="ru-RU" u="sng" dirty="0" smtClean="0"/>
              <a:t>з</a:t>
            </a:r>
            <a:r>
              <a:rPr lang="ru-RU" u="sng" dirty="0" smtClean="0">
                <a:solidFill>
                  <a:srgbClr val="FF0000"/>
                </a:solidFill>
              </a:rPr>
              <a:t>а</a:t>
            </a:r>
            <a:r>
              <a:rPr lang="ru-RU" u="sng" dirty="0" smtClean="0"/>
              <a:t>йчиха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5. Как поступила </a:t>
            </a:r>
            <a:r>
              <a:rPr lang="ru-RU" u="sng" dirty="0" smtClean="0"/>
              <a:t>з</a:t>
            </a:r>
            <a:r>
              <a:rPr lang="ru-RU" u="sng" dirty="0" smtClean="0">
                <a:solidFill>
                  <a:srgbClr val="FF0000"/>
                </a:solidFill>
              </a:rPr>
              <a:t>а</a:t>
            </a:r>
            <a:r>
              <a:rPr lang="ru-RU" u="sng" dirty="0" smtClean="0"/>
              <a:t>йчиха </a:t>
            </a:r>
            <a:r>
              <a:rPr lang="ru-RU" dirty="0" smtClean="0"/>
              <a:t>, когда увидели д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тей?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6) Что сделали </a:t>
            </a:r>
            <a:r>
              <a:rPr lang="ru-RU" u="sng" dirty="0" smtClean="0"/>
              <a:t>с</a:t>
            </a:r>
            <a:r>
              <a:rPr lang="ru-RU" u="sng" dirty="0" smtClean="0">
                <a:solidFill>
                  <a:srgbClr val="FF0000"/>
                </a:solidFill>
              </a:rPr>
              <a:t>оро</a:t>
            </a:r>
            <a:r>
              <a:rPr lang="ru-RU" u="sng" dirty="0" smtClean="0"/>
              <a:t>ки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316288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1)…. на лужайку. </a:t>
            </a:r>
          </a:p>
          <a:p>
            <a:pPr>
              <a:buNone/>
            </a:pPr>
            <a:r>
              <a:rPr lang="ru-RU" dirty="0" smtClean="0"/>
              <a:t>2) Смотр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т, по лужку меч</a:t>
            </a:r>
            <a:r>
              <a:rPr lang="ru-RU" dirty="0" smtClean="0">
                <a:solidFill>
                  <a:srgbClr val="FF0000"/>
                </a:solidFill>
              </a:rPr>
              <a:t>ется</a:t>
            </a:r>
            <a:r>
              <a:rPr lang="ru-RU" dirty="0" smtClean="0"/>
              <a:t> з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йчиха.</a:t>
            </a:r>
          </a:p>
          <a:p>
            <a:pPr>
              <a:buNone/>
            </a:pPr>
            <a:r>
              <a:rPr lang="ru-RU" dirty="0" smtClean="0"/>
              <a:t>3) Ок</a:t>
            </a:r>
            <a:r>
              <a:rPr lang="ru-RU" dirty="0" smtClean="0">
                <a:solidFill>
                  <a:srgbClr val="FF0000"/>
                </a:solidFill>
              </a:rPr>
              <a:t>оло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её были две с</a:t>
            </a:r>
            <a:r>
              <a:rPr lang="ru-RU" dirty="0" smtClean="0">
                <a:solidFill>
                  <a:srgbClr val="FF0000"/>
                </a:solidFill>
              </a:rPr>
              <a:t>оро</a:t>
            </a:r>
            <a:r>
              <a:rPr lang="ru-RU" dirty="0" smtClean="0"/>
              <a:t>ки.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ни то взл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тят, то сядут. </a:t>
            </a:r>
          </a:p>
          <a:p>
            <a:pPr>
              <a:buNone/>
            </a:pPr>
            <a:r>
              <a:rPr lang="ru-RU" dirty="0" smtClean="0"/>
              <a:t>4) …. на них так и 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скак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вает. </a:t>
            </a:r>
          </a:p>
          <a:p>
            <a:pPr>
              <a:buNone/>
            </a:pPr>
            <a:r>
              <a:rPr lang="ru-RU" dirty="0" smtClean="0"/>
              <a:t>5) … з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мет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ла  … и </a:t>
            </a:r>
            <a:r>
              <a:rPr lang="ru-RU" dirty="0" smtClean="0">
                <a:solidFill>
                  <a:srgbClr val="FF0000"/>
                </a:solidFill>
              </a:rPr>
              <a:t>по</a:t>
            </a:r>
            <a:r>
              <a:rPr lang="ru-RU" dirty="0" smtClean="0"/>
              <a:t>ск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кала в …. 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6) … тоже ул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тели.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Написание 3 части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067944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К</a:t>
            </a:r>
            <a:r>
              <a:rPr lang="ru-RU" dirty="0" smtClean="0">
                <a:solidFill>
                  <a:srgbClr val="FF0000"/>
                </a:solidFill>
              </a:rPr>
              <a:t>ого</a:t>
            </a:r>
            <a:r>
              <a:rPr lang="ru-RU" dirty="0" smtClean="0"/>
              <a:t> увид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u="sng" dirty="0" smtClean="0"/>
              <a:t>дет</a:t>
            </a:r>
            <a:r>
              <a:rPr lang="ru-RU" u="sng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в ямк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2) К</a:t>
            </a:r>
            <a:r>
              <a:rPr lang="ru-RU" dirty="0" smtClean="0">
                <a:solidFill>
                  <a:srgbClr val="FF0000"/>
                </a:solidFill>
              </a:rPr>
              <a:t>ого</a:t>
            </a:r>
            <a:r>
              <a:rPr lang="ru-RU" dirty="0" smtClean="0"/>
              <a:t> защ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щ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ла з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йчиха?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Куда </a:t>
            </a:r>
            <a:r>
              <a:rPr lang="ru-RU" dirty="0" smtClean="0">
                <a:solidFill>
                  <a:srgbClr val="FF0000"/>
                </a:solidFill>
              </a:rPr>
              <a:t>от</a:t>
            </a:r>
            <a:r>
              <a:rPr lang="ru-RU" dirty="0" smtClean="0"/>
              <a:t>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сли </a:t>
            </a:r>
            <a:r>
              <a:rPr lang="ru-RU" u="sng" dirty="0" smtClean="0"/>
              <a:t>р</a:t>
            </a:r>
            <a:r>
              <a:rPr lang="ru-RU" u="sng" dirty="0" smtClean="0">
                <a:solidFill>
                  <a:srgbClr val="FF0000"/>
                </a:solidFill>
              </a:rPr>
              <a:t>е</a:t>
            </a:r>
            <a:r>
              <a:rPr lang="ru-RU" u="sng" dirty="0" smtClean="0"/>
              <a:t>бята </a:t>
            </a:r>
            <a:r>
              <a:rPr lang="ru-RU" dirty="0" smtClean="0"/>
              <a:t>зайч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нка 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Что сделает </a:t>
            </a:r>
            <a:r>
              <a:rPr lang="ru-RU" u="sng" dirty="0" smtClean="0"/>
              <a:t>мат</a:t>
            </a:r>
            <a:r>
              <a:rPr lang="ru-RU" u="sng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316288" cy="547260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… … … крош</a:t>
            </a:r>
            <a:r>
              <a:rPr lang="ru-RU" dirty="0" smtClean="0">
                <a:solidFill>
                  <a:srgbClr val="FF0000"/>
                </a:solidFill>
              </a:rPr>
              <a:t>ечн</a:t>
            </a:r>
            <a:r>
              <a:rPr lang="ru-RU" dirty="0" smtClean="0"/>
              <a:t>ого зайч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а</a:t>
            </a:r>
            <a:r>
              <a:rPr lang="ru-RU" dirty="0" smtClean="0"/>
              <a:t>. </a:t>
            </a:r>
          </a:p>
          <a:p>
            <a:pPr marL="514350" indent="-514350">
              <a:buNone/>
            </a:pPr>
            <a:r>
              <a:rPr lang="ru-RU" u="sng" dirty="0" smtClean="0"/>
              <a:t>2) Так</a:t>
            </a:r>
            <a:r>
              <a:rPr lang="ru-RU" dirty="0" smtClean="0"/>
              <a:t> вот …  … …. ! </a:t>
            </a:r>
          </a:p>
          <a:p>
            <a:pPr marL="514350" indent="-514350">
              <a:buAutoNum type="arabicParenR"/>
            </a:pP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3) </a:t>
            </a:r>
            <a:r>
              <a:rPr lang="ru-RU" dirty="0" smtClean="0"/>
              <a:t>…. …. … в бл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жайшие кусты. 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4) … е</a:t>
            </a:r>
            <a:r>
              <a:rPr lang="ru-RU" dirty="0" smtClean="0">
                <a:solidFill>
                  <a:srgbClr val="FF0000"/>
                </a:solidFill>
              </a:rPr>
              <a:t>го</a:t>
            </a:r>
            <a:r>
              <a:rPr lang="ru-RU" dirty="0" smtClean="0"/>
              <a:t> н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ме</a:t>
            </a:r>
            <a:r>
              <a:rPr lang="ru-RU" dirty="0" smtClean="0">
                <a:solidFill>
                  <a:srgbClr val="00B050"/>
                </a:solidFill>
              </a:rPr>
              <a:t>нн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н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йдёт.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Изложение.</a:t>
            </a:r>
            <a:endParaRPr lang="ru-RU" sz="8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3284984"/>
            <a:ext cx="8964488" cy="2841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Длиннохвостые разбойники.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Ознакомление с текстом.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Это было весной. Дети шли по тропинке. Вдруг впереди них тревожно застрекотали сороки. </a:t>
            </a:r>
            <a:br>
              <a:rPr lang="ru-RU" dirty="0" smtClean="0"/>
            </a:br>
            <a:r>
              <a:rPr lang="ru-RU" dirty="0" smtClean="0"/>
              <a:t>	Вышли ребята на лужайку. Смотрят, по лужку мечется зайчиха, а около неё две сороки. Они то взлетят, то сядут. Зайчиха на них так и наскакивает. Заметила она детей и поскакала в лес. Сороки тоже улетели. </a:t>
            </a:r>
            <a:br>
              <a:rPr lang="ru-RU" dirty="0" smtClean="0"/>
            </a:br>
            <a:r>
              <a:rPr lang="ru-RU" dirty="0" smtClean="0"/>
              <a:t>	Видят, лежит в ямке крошечный зайчонок. Так вот кого защищала зайчиха! Отнесли они зайчонка в ближайшие кусты. Мать там его непременно найдёт.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714357"/>
            <a:ext cx="8172480" cy="2886094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Деление текста на части.</a:t>
            </a:r>
            <a:endParaRPr lang="ru-RU" sz="8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572560" cy="261463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Составление плана.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1 часть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000" dirty="0" smtClean="0"/>
              <a:t>			Это было в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сной. Дети шли по тр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пинк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. Вдру</a:t>
            </a:r>
            <a:r>
              <a:rPr lang="ru-RU" sz="6000" dirty="0" smtClean="0">
                <a:solidFill>
                  <a:srgbClr val="FF0000"/>
                </a:solidFill>
              </a:rPr>
              <a:t>г</a:t>
            </a:r>
            <a:r>
              <a:rPr lang="ru-RU" sz="6000" dirty="0" smtClean="0"/>
              <a:t> вп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р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ди них тр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вожн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 застр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к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тали с</a:t>
            </a:r>
            <a:r>
              <a:rPr lang="ru-RU" sz="6000" dirty="0" smtClean="0">
                <a:solidFill>
                  <a:srgbClr val="FF0000"/>
                </a:solidFill>
              </a:rPr>
              <a:t>оро</a:t>
            </a:r>
            <a:r>
              <a:rPr lang="ru-RU" sz="6000" dirty="0" smtClean="0"/>
              <a:t>ки. </a:t>
            </a:r>
            <a:br>
              <a:rPr lang="ru-RU" sz="6000" dirty="0" smtClean="0"/>
            </a:br>
            <a:endParaRPr lang="ru-RU" sz="6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1 часть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Тр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вога с</a:t>
            </a:r>
            <a:r>
              <a:rPr lang="ru-RU" sz="6000" dirty="0" smtClean="0">
                <a:solidFill>
                  <a:srgbClr val="FF0000"/>
                </a:solidFill>
              </a:rPr>
              <a:t>оро</a:t>
            </a:r>
            <a:r>
              <a:rPr lang="ru-RU" sz="6000" dirty="0" smtClean="0"/>
              <a:t>к.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2 часть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			Вышли </a:t>
            </a:r>
            <a:r>
              <a:rPr lang="ru-RU" sz="4400" dirty="0"/>
              <a:t>р</a:t>
            </a:r>
            <a:r>
              <a:rPr lang="ru-RU" sz="4400" dirty="0">
                <a:solidFill>
                  <a:srgbClr val="FF0000"/>
                </a:solidFill>
              </a:rPr>
              <a:t>е</a:t>
            </a:r>
            <a:r>
              <a:rPr lang="ru-RU" sz="4400" dirty="0"/>
              <a:t>бята на лужайку. Смотр</a:t>
            </a:r>
            <a:r>
              <a:rPr lang="ru-RU" sz="4400" dirty="0">
                <a:solidFill>
                  <a:srgbClr val="FF0000"/>
                </a:solidFill>
              </a:rPr>
              <a:t>я</a:t>
            </a:r>
            <a:r>
              <a:rPr lang="ru-RU" sz="4400" dirty="0"/>
              <a:t>т, по лужку меч</a:t>
            </a:r>
            <a:r>
              <a:rPr lang="ru-RU" sz="4400" dirty="0">
                <a:solidFill>
                  <a:srgbClr val="FF0000"/>
                </a:solidFill>
              </a:rPr>
              <a:t>ется</a:t>
            </a:r>
            <a:r>
              <a:rPr lang="ru-RU" sz="4400" dirty="0"/>
              <a:t> з</a:t>
            </a:r>
            <a:r>
              <a:rPr lang="ru-RU" sz="4400" dirty="0">
                <a:solidFill>
                  <a:srgbClr val="FF0000"/>
                </a:solidFill>
              </a:rPr>
              <a:t>а</a:t>
            </a:r>
            <a:r>
              <a:rPr lang="ru-RU" sz="4400" dirty="0"/>
              <a:t>йчиха, а ок</a:t>
            </a:r>
            <a:r>
              <a:rPr lang="ru-RU" sz="4400" dirty="0">
                <a:solidFill>
                  <a:srgbClr val="FF0000"/>
                </a:solidFill>
              </a:rPr>
              <a:t>оло</a:t>
            </a:r>
            <a:r>
              <a:rPr lang="ru-RU" sz="4400" dirty="0"/>
              <a:t> </a:t>
            </a:r>
            <a:r>
              <a:rPr lang="ru-RU" sz="4400" dirty="0">
                <a:solidFill>
                  <a:srgbClr val="FF0000"/>
                </a:solidFill>
              </a:rPr>
              <a:t>н</a:t>
            </a:r>
            <a:r>
              <a:rPr lang="ru-RU" sz="4400" dirty="0"/>
              <a:t>её две с</a:t>
            </a:r>
            <a:r>
              <a:rPr lang="ru-RU" sz="4400" dirty="0">
                <a:solidFill>
                  <a:srgbClr val="FF0000"/>
                </a:solidFill>
              </a:rPr>
              <a:t>оро</a:t>
            </a:r>
            <a:r>
              <a:rPr lang="ru-RU" sz="4400" dirty="0"/>
              <a:t>ки. </a:t>
            </a:r>
            <a:r>
              <a:rPr lang="ru-RU" sz="4400" dirty="0">
                <a:solidFill>
                  <a:srgbClr val="FF0000"/>
                </a:solidFill>
              </a:rPr>
              <a:t>О</a:t>
            </a:r>
            <a:r>
              <a:rPr lang="ru-RU" sz="4400" dirty="0"/>
              <a:t>ни то взл</a:t>
            </a:r>
            <a:r>
              <a:rPr lang="ru-RU" sz="4400" dirty="0">
                <a:solidFill>
                  <a:srgbClr val="FF0000"/>
                </a:solidFill>
              </a:rPr>
              <a:t>е</a:t>
            </a:r>
            <a:r>
              <a:rPr lang="ru-RU" sz="4400" dirty="0"/>
              <a:t>тят, то сядут. З</a:t>
            </a:r>
            <a:r>
              <a:rPr lang="ru-RU" sz="4400" dirty="0">
                <a:solidFill>
                  <a:srgbClr val="FF0000"/>
                </a:solidFill>
              </a:rPr>
              <a:t>а</a:t>
            </a:r>
            <a:r>
              <a:rPr lang="ru-RU" sz="4400" dirty="0"/>
              <a:t>йчиха на них так и н</a:t>
            </a:r>
            <a:r>
              <a:rPr lang="ru-RU" sz="4400" dirty="0">
                <a:solidFill>
                  <a:srgbClr val="FF0000"/>
                </a:solidFill>
              </a:rPr>
              <a:t>а</a:t>
            </a:r>
            <a:r>
              <a:rPr lang="ru-RU" sz="4400" dirty="0"/>
              <a:t>скак</a:t>
            </a:r>
            <a:r>
              <a:rPr lang="ru-RU" sz="4400" dirty="0">
                <a:solidFill>
                  <a:srgbClr val="FF0000"/>
                </a:solidFill>
              </a:rPr>
              <a:t>и</a:t>
            </a:r>
            <a:r>
              <a:rPr lang="ru-RU" sz="4400" dirty="0"/>
              <a:t>вает</a:t>
            </a:r>
            <a:r>
              <a:rPr lang="ru-RU" sz="4400" dirty="0" smtClean="0"/>
              <a:t>. З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мет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ла 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на д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тей и </a:t>
            </a:r>
            <a:r>
              <a:rPr lang="ru-RU" sz="4400" dirty="0" smtClean="0">
                <a:solidFill>
                  <a:srgbClr val="FF0000"/>
                </a:solidFill>
              </a:rPr>
              <a:t>по</a:t>
            </a:r>
            <a:r>
              <a:rPr lang="ru-RU" sz="4400" dirty="0" smtClean="0"/>
              <a:t>ск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кала в лес. С</a:t>
            </a:r>
            <a:r>
              <a:rPr lang="ru-RU" sz="4400" dirty="0" smtClean="0">
                <a:solidFill>
                  <a:srgbClr val="FF0000"/>
                </a:solidFill>
              </a:rPr>
              <a:t>оро</a:t>
            </a:r>
            <a:r>
              <a:rPr lang="ru-RU" sz="4400" dirty="0" smtClean="0"/>
              <a:t>ки тоже ул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тели. </a:t>
            </a:r>
          </a:p>
          <a:p>
            <a:pPr>
              <a:buNone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2 часть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Битва зайчихи с с</a:t>
            </a:r>
            <a:r>
              <a:rPr lang="ru-RU" sz="6000" dirty="0" smtClean="0">
                <a:solidFill>
                  <a:srgbClr val="FF0000"/>
                </a:solidFill>
              </a:rPr>
              <a:t>оро</a:t>
            </a:r>
            <a:r>
              <a:rPr lang="ru-RU" sz="6000" dirty="0" smtClean="0"/>
              <a:t>ками.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3 часть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/>
              <a:t>			Вид</a:t>
            </a:r>
            <a:r>
              <a:rPr lang="ru-RU" sz="4800" dirty="0" smtClean="0">
                <a:solidFill>
                  <a:srgbClr val="FF0000"/>
                </a:solidFill>
              </a:rPr>
              <a:t>ят</a:t>
            </a:r>
            <a:r>
              <a:rPr lang="ru-RU" sz="4800" dirty="0"/>
              <a:t>, л</a:t>
            </a:r>
            <a:r>
              <a:rPr lang="ru-RU" sz="4800" dirty="0">
                <a:solidFill>
                  <a:srgbClr val="FF0000"/>
                </a:solidFill>
              </a:rPr>
              <a:t>е</a:t>
            </a:r>
            <a:r>
              <a:rPr lang="ru-RU" sz="4800" dirty="0"/>
              <a:t>жит в ямк</a:t>
            </a:r>
            <a:r>
              <a:rPr lang="ru-RU" sz="4800" dirty="0">
                <a:solidFill>
                  <a:srgbClr val="FF0000"/>
                </a:solidFill>
              </a:rPr>
              <a:t>е</a:t>
            </a:r>
            <a:r>
              <a:rPr lang="ru-RU" sz="4800" dirty="0"/>
              <a:t> крош</a:t>
            </a:r>
            <a:r>
              <a:rPr lang="ru-RU" sz="4800" dirty="0">
                <a:solidFill>
                  <a:srgbClr val="FF0000"/>
                </a:solidFill>
              </a:rPr>
              <a:t>ечн</a:t>
            </a:r>
            <a:r>
              <a:rPr lang="ru-RU" sz="4800" dirty="0"/>
              <a:t>ый зайч</a:t>
            </a:r>
            <a:r>
              <a:rPr lang="ru-RU" sz="4800" dirty="0">
                <a:solidFill>
                  <a:srgbClr val="FF0000"/>
                </a:solidFill>
              </a:rPr>
              <a:t>о</a:t>
            </a:r>
            <a:r>
              <a:rPr lang="ru-RU" sz="4800" dirty="0"/>
              <a:t>н</a:t>
            </a:r>
            <a:r>
              <a:rPr lang="ru-RU" sz="4800" dirty="0">
                <a:solidFill>
                  <a:srgbClr val="FF0000"/>
                </a:solidFill>
              </a:rPr>
              <a:t>ок</a:t>
            </a:r>
            <a:r>
              <a:rPr lang="ru-RU" sz="4800" dirty="0"/>
              <a:t>. Так вот к</a:t>
            </a:r>
            <a:r>
              <a:rPr lang="ru-RU" sz="4800" dirty="0">
                <a:solidFill>
                  <a:srgbClr val="FF0000"/>
                </a:solidFill>
              </a:rPr>
              <a:t>ого</a:t>
            </a:r>
            <a:r>
              <a:rPr lang="ru-RU" sz="4800" dirty="0"/>
              <a:t> защ</a:t>
            </a:r>
            <a:r>
              <a:rPr lang="ru-RU" sz="4800" dirty="0">
                <a:solidFill>
                  <a:srgbClr val="FF0000"/>
                </a:solidFill>
              </a:rPr>
              <a:t>и</a:t>
            </a:r>
            <a:r>
              <a:rPr lang="ru-RU" sz="4800" dirty="0"/>
              <a:t>щ</a:t>
            </a:r>
            <a:r>
              <a:rPr lang="ru-RU" sz="4800" dirty="0">
                <a:solidFill>
                  <a:srgbClr val="FF0000"/>
                </a:solidFill>
              </a:rPr>
              <a:t>а</a:t>
            </a:r>
            <a:r>
              <a:rPr lang="ru-RU" sz="4800" dirty="0"/>
              <a:t>ла з</a:t>
            </a:r>
            <a:r>
              <a:rPr lang="ru-RU" sz="4800" dirty="0">
                <a:solidFill>
                  <a:srgbClr val="FF0000"/>
                </a:solidFill>
              </a:rPr>
              <a:t>а</a:t>
            </a:r>
            <a:r>
              <a:rPr lang="ru-RU" sz="4800" dirty="0"/>
              <a:t>йчиха! </a:t>
            </a:r>
            <a:r>
              <a:rPr lang="ru-RU" sz="4800" dirty="0">
                <a:solidFill>
                  <a:srgbClr val="FF0000"/>
                </a:solidFill>
              </a:rPr>
              <a:t>От</a:t>
            </a:r>
            <a:r>
              <a:rPr lang="ru-RU" sz="4800" dirty="0"/>
              <a:t>н</a:t>
            </a:r>
            <a:r>
              <a:rPr lang="ru-RU" sz="4800" dirty="0">
                <a:solidFill>
                  <a:srgbClr val="FF0000"/>
                </a:solidFill>
              </a:rPr>
              <a:t>е</a:t>
            </a:r>
            <a:r>
              <a:rPr lang="ru-RU" sz="4800" dirty="0"/>
              <a:t>сли </a:t>
            </a:r>
            <a:r>
              <a:rPr lang="ru-RU" sz="4800" dirty="0">
                <a:solidFill>
                  <a:srgbClr val="FF0000"/>
                </a:solidFill>
              </a:rPr>
              <a:t>о</a:t>
            </a:r>
            <a:r>
              <a:rPr lang="ru-RU" sz="4800" dirty="0"/>
              <a:t>ни зайч</a:t>
            </a:r>
            <a:r>
              <a:rPr lang="ru-RU" sz="4800" dirty="0">
                <a:solidFill>
                  <a:srgbClr val="FF0000"/>
                </a:solidFill>
              </a:rPr>
              <a:t>о</a:t>
            </a:r>
            <a:r>
              <a:rPr lang="ru-RU" sz="4800" dirty="0"/>
              <a:t>нка в бл</a:t>
            </a:r>
            <a:r>
              <a:rPr lang="ru-RU" sz="4800" dirty="0">
                <a:solidFill>
                  <a:srgbClr val="FF0000"/>
                </a:solidFill>
              </a:rPr>
              <a:t>и</a:t>
            </a:r>
            <a:r>
              <a:rPr lang="ru-RU" sz="4800" dirty="0"/>
              <a:t>жайшие кусты. Мат</a:t>
            </a:r>
            <a:r>
              <a:rPr lang="ru-RU" sz="4800" dirty="0">
                <a:solidFill>
                  <a:srgbClr val="FF0000"/>
                </a:solidFill>
              </a:rPr>
              <a:t>ь</a:t>
            </a:r>
            <a:r>
              <a:rPr lang="ru-RU" sz="4800" dirty="0"/>
              <a:t> там е</a:t>
            </a:r>
            <a:r>
              <a:rPr lang="ru-RU" sz="4800" dirty="0">
                <a:solidFill>
                  <a:srgbClr val="FF0000"/>
                </a:solidFill>
              </a:rPr>
              <a:t>го</a:t>
            </a:r>
            <a:r>
              <a:rPr lang="ru-RU" sz="4800" dirty="0"/>
              <a:t> н</a:t>
            </a:r>
            <a:r>
              <a:rPr lang="ru-RU" sz="4800" dirty="0">
                <a:solidFill>
                  <a:srgbClr val="FF0000"/>
                </a:solidFill>
              </a:rPr>
              <a:t>е</a:t>
            </a:r>
            <a:r>
              <a:rPr lang="ru-RU" sz="4800" dirty="0"/>
              <a:t>пр</a:t>
            </a:r>
            <a:r>
              <a:rPr lang="ru-RU" sz="4800" dirty="0">
                <a:solidFill>
                  <a:srgbClr val="FF0000"/>
                </a:solidFill>
              </a:rPr>
              <a:t>е</a:t>
            </a:r>
            <a:r>
              <a:rPr lang="ru-RU" sz="4800" dirty="0"/>
              <a:t>ме</a:t>
            </a:r>
            <a:r>
              <a:rPr lang="ru-RU" sz="4800" dirty="0">
                <a:solidFill>
                  <a:srgbClr val="00B050"/>
                </a:solidFill>
              </a:rPr>
              <a:t>нн</a:t>
            </a:r>
            <a:r>
              <a:rPr lang="ru-RU" sz="4800" dirty="0">
                <a:solidFill>
                  <a:srgbClr val="FF0000"/>
                </a:solidFill>
              </a:rPr>
              <a:t>о</a:t>
            </a:r>
            <a:r>
              <a:rPr lang="ru-RU" sz="4800" dirty="0"/>
              <a:t> н</a:t>
            </a:r>
            <a:r>
              <a:rPr lang="ru-RU" sz="4800" dirty="0">
                <a:solidFill>
                  <a:srgbClr val="FF0000"/>
                </a:solidFill>
              </a:rPr>
              <a:t>а</a:t>
            </a:r>
            <a:r>
              <a:rPr lang="ru-RU" sz="4800" dirty="0"/>
              <a:t>йдёт.</a:t>
            </a:r>
          </a:p>
          <a:p>
            <a:pPr>
              <a:buNone/>
            </a:pPr>
            <a:r>
              <a:rPr lang="ru-RU" sz="4800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238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Развитие речи на уроках русского языка во 2 классе. Программа начального общего образования. Система Л. В. Занкова.  Изложение. Длиннохвостые разбойники.   </vt:lpstr>
      <vt:lpstr>Изложение.</vt:lpstr>
      <vt:lpstr>Ознакомление с текстом.</vt:lpstr>
      <vt:lpstr>Деление текста на части.</vt:lpstr>
      <vt:lpstr>1 часть</vt:lpstr>
      <vt:lpstr>1 часть</vt:lpstr>
      <vt:lpstr>2 часть</vt:lpstr>
      <vt:lpstr>2 часть</vt:lpstr>
      <vt:lpstr>3 часть</vt:lpstr>
      <vt:lpstr>3 часть</vt:lpstr>
      <vt:lpstr>Написание 1 части</vt:lpstr>
      <vt:lpstr>Написание 2 части</vt:lpstr>
      <vt:lpstr>Написание 3 части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Длиннохвостые разбойники </dc:title>
  <dc:creator>210</dc:creator>
  <cp:lastModifiedBy>Home</cp:lastModifiedBy>
  <cp:revision>11</cp:revision>
  <dcterms:created xsi:type="dcterms:W3CDTF">2015-05-18T08:13:41Z</dcterms:created>
  <dcterms:modified xsi:type="dcterms:W3CDTF">2015-08-20T16:52:41Z</dcterms:modified>
</cp:coreProperties>
</file>