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8" r:id="rId2"/>
    <p:sldId id="266" r:id="rId3"/>
    <p:sldId id="257" r:id="rId4"/>
    <p:sldId id="269" r:id="rId5"/>
    <p:sldId id="264" r:id="rId6"/>
    <p:sldId id="263" r:id="rId7"/>
    <p:sldId id="259" r:id="rId8"/>
    <p:sldId id="26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96" autoAdjust="0"/>
    <p:restoredTop sz="94660"/>
  </p:normalViewPr>
  <p:slideViewPr>
    <p:cSldViewPr>
      <p:cViewPr varScale="1">
        <p:scale>
          <a:sx n="93" d="100"/>
          <a:sy n="93" d="100"/>
        </p:scale>
        <p:origin x="-1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23D7E-2BCE-4B1F-8F20-8AD91C5E010D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2441C-1BA5-4DD6-BB2D-A10DCC389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25FB30-B794-40AD-AC4F-61B292B92AF5}" type="datetimeFigureOut">
              <a:rPr lang="ru-RU" smtClean="0"/>
              <a:pPr/>
              <a:t>09.03.2010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97DE57-D600-499D-8C04-6073579FCB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2;&#1086;&#1089;&#1087;&#1080;&#1090;&#1072;&#1090;&#1077;&#1083;&#1100;&#1085;&#1072;&#1103;%20&#1088;&#1072;&#1073;&#1086;&#1090;&#1072;\&#1053;&#1086;&#1074;&#1072;&#1103;%20&#1087;&#1072;&#1087;&#1082;&#1072;\&#1088;&#1087;&#1088;.wm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2;&#1086;&#1089;&#1087;&#1080;&#1090;&#1072;&#1090;&#1077;&#1083;&#1100;&#1085;&#1072;&#1103;%20&#1088;&#1072;&#1073;&#1086;&#1090;&#1072;\&#1053;&#1086;&#1074;&#1072;&#1103;%20&#1087;&#1072;&#1087;&#1082;&#1072;\08%20&#1044;&#1086;&#1088;&#1086;&#1078;&#1082;&#1072;%208.w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42;&#1086;&#1089;&#1087;&#1080;&#1090;&#1072;&#1090;&#1077;&#1083;&#1100;&#1085;&#1072;&#1103;%20&#1088;&#1072;&#1073;&#1086;&#1090;&#1072;\&#1053;&#1086;&#1074;&#1072;&#1103;%20&#1087;&#1072;&#1087;&#1082;&#1072;\08%20&#1044;&#1086;&#1088;&#1086;&#1078;&#1082;&#1072;%208.wma" TargetMode="External"/><Relationship Id="rId1" Type="http://schemas.openxmlformats.org/officeDocument/2006/relationships/audio" Target="file:///E:\&#1042;&#1086;&#1089;&#1087;&#1080;&#1090;&#1072;&#1090;&#1077;&#1083;&#1100;&#1085;&#1072;&#1103;%20&#1088;&#1072;&#1073;&#1086;&#1090;&#1072;\&#1053;&#1086;&#1074;&#1072;&#1103;%20&#1087;&#1072;&#1087;&#1082;&#1072;\01%20&#1044;&#1086;&#1088;&#1086;&#1078;&#1082;&#1072;%201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686800" cy="350046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Здравствуйте, ребята</a:t>
            </a:r>
            <a:r>
              <a:rPr lang="ru-RU" sz="4800" dirty="0" smtClean="0">
                <a:solidFill>
                  <a:srgbClr val="C00000"/>
                </a:solidFill>
              </a:rPr>
              <a:t>!</a:t>
            </a:r>
            <a:r>
              <a:rPr lang="en-US" sz="4800" dirty="0" smtClean="0">
                <a:solidFill>
                  <a:srgbClr val="C00000"/>
                </a:solidFill>
              </a:rPr>
              <a:t/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«Добро в </a:t>
            </a:r>
            <a:r>
              <a:rPr lang="ru-RU" dirty="0" err="1" smtClean="0">
                <a:solidFill>
                  <a:srgbClr val="7030A0"/>
                </a:solidFill>
              </a:rPr>
              <a:t>моЁм</a:t>
            </a:r>
            <a:r>
              <a:rPr lang="ru-RU" dirty="0" smtClean="0">
                <a:solidFill>
                  <a:srgbClr val="7030A0"/>
                </a:solidFill>
              </a:rPr>
              <a:t> сердце»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5" name="рпр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E:\Фотографии\школа\чувства\DSC0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143512"/>
            <a:ext cx="1928826" cy="1428760"/>
          </a:xfrm>
          <a:prstGeom prst="rect">
            <a:avLst/>
          </a:prstGeom>
          <a:noFill/>
        </p:spPr>
      </p:pic>
      <p:pic>
        <p:nvPicPr>
          <p:cNvPr id="1029" name="Picture 5" descr="E:\Фотографии\школа\чувства\DSC0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0000">
            <a:off x="6896616" y="2858132"/>
            <a:ext cx="1625600" cy="1219200"/>
          </a:xfrm>
          <a:prstGeom prst="rect">
            <a:avLst/>
          </a:prstGeom>
          <a:noFill/>
        </p:spPr>
      </p:pic>
      <p:pic>
        <p:nvPicPr>
          <p:cNvPr id="1031" name="Picture 7" descr="E:\Фотографии\школа\чувства\DSC0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85728"/>
            <a:ext cx="2089974" cy="1428760"/>
          </a:xfrm>
          <a:prstGeom prst="rect">
            <a:avLst/>
          </a:prstGeom>
          <a:noFill/>
        </p:spPr>
      </p:pic>
      <p:pic>
        <p:nvPicPr>
          <p:cNvPr id="1032" name="Picture 8" descr="E:\Фотографии\школа\чувства\DSC001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00000">
            <a:off x="5802139" y="4321410"/>
            <a:ext cx="3099509" cy="2019581"/>
          </a:xfrm>
          <a:prstGeom prst="rect">
            <a:avLst/>
          </a:prstGeom>
          <a:noFill/>
        </p:spPr>
      </p:pic>
      <p:pic>
        <p:nvPicPr>
          <p:cNvPr id="1034" name="Picture 10" descr="E:\Фотографии\школа\чувства\DSC00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500000">
            <a:off x="742967" y="2913820"/>
            <a:ext cx="1536192" cy="1152144"/>
          </a:xfrm>
          <a:prstGeom prst="rect">
            <a:avLst/>
          </a:prstGeom>
          <a:noFill/>
        </p:spPr>
      </p:pic>
      <p:pic>
        <p:nvPicPr>
          <p:cNvPr id="7" name="Picture 6" descr="E:\Фотографии\школа\чувства\DSC001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500000">
            <a:off x="305981" y="4288888"/>
            <a:ext cx="2991146" cy="2032258"/>
          </a:xfrm>
          <a:prstGeom prst="rect">
            <a:avLst/>
          </a:prstGeom>
          <a:noFill/>
        </p:spPr>
      </p:pic>
      <p:pic>
        <p:nvPicPr>
          <p:cNvPr id="1026" name="Picture 2" descr="E:\Фотографии\школа\чувства\DSC00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2143116"/>
            <a:ext cx="3495040" cy="2621280"/>
          </a:xfrm>
          <a:prstGeom prst="rect">
            <a:avLst/>
          </a:prstGeom>
          <a:noFill/>
        </p:spPr>
      </p:pic>
      <p:pic>
        <p:nvPicPr>
          <p:cNvPr id="12" name="Рисунок 4" descr="подружки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500000">
            <a:off x="258430" y="536756"/>
            <a:ext cx="2806201" cy="184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 descr="IMGP4215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00000">
            <a:off x="5876068" y="530796"/>
            <a:ext cx="3069121" cy="18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572428" cy="971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Я чувствовал</a:t>
            </a:r>
            <a:r>
              <a:rPr lang="en-US" sz="4400" dirty="0" smtClean="0"/>
              <a:t>(a)</a:t>
            </a:r>
            <a:r>
              <a:rPr lang="ru-RU" sz="4400" dirty="0" smtClean="0"/>
              <a:t> …, когда …</a:t>
            </a:r>
            <a:r>
              <a:rPr lang="en-US" sz="4400" dirty="0" smtClean="0"/>
              <a:t> 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26432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Documents and Settings\Новикова\Рабочий стол\Безымянный.bm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6429420" cy="3571900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sc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6801154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C:\Documents and Settings\Новикова\Рабочий стол\Безымянныйроора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057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Скругленная соединительная линия 24"/>
          <p:cNvCxnSpPr/>
          <p:nvPr/>
        </p:nvCxnSpPr>
        <p:spPr>
          <a:xfrm rot="10800000">
            <a:off x="1928794" y="1000108"/>
            <a:ext cx="5143536" cy="4929222"/>
          </a:xfrm>
          <a:prstGeom prst="curvedConnector3">
            <a:avLst>
              <a:gd name="adj1" fmla="val -22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1321571" y="2536025"/>
            <a:ext cx="3929090" cy="3429024"/>
          </a:xfrm>
          <a:prstGeom prst="curvedConnector3">
            <a:avLst>
              <a:gd name="adj1" fmla="val 1001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Documents and Settings\Новикова\Рабочий стол\Безымянныйроора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4929222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обида + злость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500174"/>
            <a:ext cx="16033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ссора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928934"/>
            <a:ext cx="4179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обида + грусть 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214818"/>
            <a:ext cx="5098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радость + интерес =</a:t>
            </a:r>
          </a:p>
        </p:txBody>
      </p:sp>
      <p:pic>
        <p:nvPicPr>
          <p:cNvPr id="7" name="08 Дорожка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07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5984" y="0"/>
            <a:ext cx="4714908" cy="6865013"/>
          </a:xfrm>
        </p:spPr>
      </p:pic>
      <p:sp>
        <p:nvSpPr>
          <p:cNvPr id="5" name="Прямоугольник 4"/>
          <p:cNvSpPr/>
          <p:nvPr/>
        </p:nvSpPr>
        <p:spPr>
          <a:xfrm>
            <a:off x="3857620" y="1142984"/>
            <a:ext cx="9779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Добрый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714488"/>
            <a:ext cx="11496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Ласковый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2214554"/>
            <a:ext cx="10020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Нежный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214554"/>
            <a:ext cx="14125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Отзывчивый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1714488"/>
            <a:ext cx="129259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Сердечный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714620"/>
            <a:ext cx="16512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Внимательный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3857628"/>
            <a:ext cx="136088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Заботливый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3286124"/>
            <a:ext cx="214090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Доброжелательный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2714620"/>
            <a:ext cx="12313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Душевный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6211669"/>
            <a:ext cx="1452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Добро</a:t>
            </a:r>
            <a:endParaRPr lang="ru-RU" sz="3600" dirty="0"/>
          </a:p>
        </p:txBody>
      </p:sp>
      <p:pic>
        <p:nvPicPr>
          <p:cNvPr id="15" name="01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6" name="08 Дорожка 8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223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07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В добрый путь!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ysClr val="window" lastClr="FFFFFF"/>
      </a:lt1>
      <a:dk2>
        <a:srgbClr val="4E3B30"/>
      </a:dk2>
      <a:lt2>
        <a:srgbClr val="94FE86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337</TotalTime>
  <Words>41</Words>
  <Application>Microsoft Office PowerPoint</Application>
  <PresentationFormat>Экран (4:3)</PresentationFormat>
  <Paragraphs>19</Paragraphs>
  <Slides>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Здравствуйте, ребята!   «Добро в моЁм сердце»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www.SoftNewsPortal.ru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www.SoftForum.kz</dc:creator>
  <cp:lastModifiedBy>Настя</cp:lastModifiedBy>
  <cp:revision>31</cp:revision>
  <dcterms:created xsi:type="dcterms:W3CDTF">2010-03-01T15:50:45Z</dcterms:created>
  <dcterms:modified xsi:type="dcterms:W3CDTF">2010-03-09T19:50:02Z</dcterms:modified>
</cp:coreProperties>
</file>