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Профилактическое мероприятие </a:t>
            </a:r>
            <a:br>
              <a:rPr lang="ru-RU" dirty="0" smtClean="0"/>
            </a:br>
            <a:r>
              <a:rPr lang="ru-RU" dirty="0" smtClean="0"/>
              <a:t>«В машине ребёнок»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Совместно с ОГИБДД отделом МВД России по </a:t>
            </a:r>
            <a:r>
              <a:rPr lang="ru-RU" dirty="0" err="1" smtClean="0"/>
              <a:t>Нерюнгринскому</a:t>
            </a:r>
            <a:r>
              <a:rPr lang="ru-RU" dirty="0" smtClean="0"/>
              <a:t> району с учащимися 1-х классов ИТЛ№24</a:t>
            </a:r>
          </a:p>
          <a:p>
            <a:r>
              <a:rPr lang="ru-RU" dirty="0" smtClean="0"/>
              <a:t>Было проведено не территории Информационно-технологического лицея №24 19 марта 2015года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1512168"/>
          </a:xfrm>
        </p:spPr>
        <p:txBody>
          <a:bodyPr>
            <a:noAutofit/>
          </a:bodyPr>
          <a:lstStyle/>
          <a:p>
            <a:r>
              <a:rPr lang="ru-RU" sz="3600" dirty="0" smtClean="0"/>
              <a:t>Лекция в кабинете начальных классов </a:t>
            </a:r>
            <a:br>
              <a:rPr lang="ru-RU" sz="3600" dirty="0" smtClean="0"/>
            </a:br>
            <a:r>
              <a:rPr lang="ru-RU" sz="3600" dirty="0" smtClean="0"/>
              <a:t>о правилах дорожного движения </a:t>
            </a:r>
            <a:endParaRPr lang="ru-RU" sz="3600" dirty="0"/>
          </a:p>
        </p:txBody>
      </p:sp>
      <p:pic>
        <p:nvPicPr>
          <p:cNvPr id="1026" name="Picture 2" descr="C:\Users\ДОМ\Desktop\флеш моб\DSC059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927" r="3927"/>
          <a:stretch>
            <a:fillRect/>
          </a:stretch>
        </p:blipFill>
        <p:spPr bwMode="auto">
          <a:xfrm>
            <a:off x="1331640" y="1772816"/>
            <a:ext cx="6566545" cy="4742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80920" cy="1628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Просмотр мультфильмов о правилах ДД серии «</a:t>
            </a:r>
            <a:r>
              <a:rPr lang="ru-RU" sz="3200" dirty="0" err="1" smtClean="0"/>
              <a:t>Смешарики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2050" name="Picture 2" descr="C:\Users\ДОМ\Desktop\флеш моб\DSC059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927" r="3927"/>
          <a:stretch>
            <a:fillRect/>
          </a:stretch>
        </p:blipFill>
        <p:spPr bwMode="auto">
          <a:xfrm>
            <a:off x="1475656" y="1772816"/>
            <a:ext cx="6775648" cy="4893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556792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Учащиеся 1-х классов совместно с Криничной А.В. </a:t>
            </a:r>
            <a:br>
              <a:rPr lang="ru-RU" sz="2400" dirty="0" smtClean="0"/>
            </a:br>
            <a:r>
              <a:rPr lang="ru-RU" sz="2400" dirty="0" smtClean="0"/>
              <a:t>Подготовились и организовали </a:t>
            </a:r>
            <a:r>
              <a:rPr lang="ru-RU" sz="2400" dirty="0" err="1" smtClean="0"/>
              <a:t>флэш-моб</a:t>
            </a:r>
            <a:r>
              <a:rPr lang="ru-RU" sz="2400" dirty="0" smtClean="0"/>
              <a:t> с лозунгом:</a:t>
            </a:r>
            <a:br>
              <a:rPr lang="ru-RU" sz="2400" dirty="0" smtClean="0"/>
            </a:br>
            <a:r>
              <a:rPr lang="ru-RU" sz="2400" dirty="0" smtClean="0"/>
              <a:t>  «Водитель, береги жизнь ребёнка!»</a:t>
            </a:r>
            <a:endParaRPr lang="ru-RU" sz="2400" dirty="0"/>
          </a:p>
        </p:txBody>
      </p:sp>
      <p:pic>
        <p:nvPicPr>
          <p:cNvPr id="4098" name="Picture 2" descr="C:\Users\ДОМ\Desktop\флеш моб\DSC0593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927" r="3927"/>
          <a:stretch>
            <a:fillRect/>
          </a:stretch>
        </p:blipFill>
        <p:spPr bwMode="auto">
          <a:xfrm>
            <a:off x="971600" y="1628800"/>
            <a:ext cx="6991672" cy="502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40960" cy="648072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Данным мероприятием, первоклассники призвали всех водителей быть внимательными на дороге и пристегивать ремень безопасности , когда в машине ребёнок.</a:t>
            </a:r>
            <a:endParaRPr lang="ru-RU" sz="2400" dirty="0"/>
          </a:p>
        </p:txBody>
      </p:sp>
      <p:pic>
        <p:nvPicPr>
          <p:cNvPr id="6146" name="Picture 2" descr="C:\Users\ДОМ\Desktop\флеш моб\DSC05937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/>
          <a:srcRect l="6693" t="4913" r="23064" b="15328"/>
          <a:stretch/>
        </p:blipFill>
        <p:spPr bwMode="auto">
          <a:xfrm>
            <a:off x="827584" y="1471043"/>
            <a:ext cx="7128791" cy="5386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Жизнь и здоровье наших детей - самое важное, что может быть на свете!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87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Профилактическое мероприятие  «В машине ребёнок»</vt:lpstr>
      <vt:lpstr>Лекция в кабинете начальных классов  о правилах дорожного движения </vt:lpstr>
      <vt:lpstr>Просмотр мультфильмов о правилах ДД серии «Смешарики»</vt:lpstr>
      <vt:lpstr>Учащиеся 1-х классов совместно с Криничной А.В.  Подготовились и организовали флэш-моб с лозунгом:   «Водитель, береги жизнь ребёнка!»</vt:lpstr>
      <vt:lpstr>Данным мероприятием, первоклассники призвали всех водителей быть внимательными на дороге и пристегивать ремень безопасности , когда в машине ребёнок.</vt:lpstr>
      <vt:lpstr>Жизнь и здоровье наших детей - самое важное, что может быть на свете!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Профилактическое мероприятие  «В машине ребёнок»</dc:title>
  <dc:creator>ДОМ</dc:creator>
  <cp:lastModifiedBy>ДОМ</cp:lastModifiedBy>
  <cp:revision>5</cp:revision>
  <dcterms:created xsi:type="dcterms:W3CDTF">2015-03-24T11:37:39Z</dcterms:created>
  <dcterms:modified xsi:type="dcterms:W3CDTF">2015-08-29T11:40:00Z</dcterms:modified>
</cp:coreProperties>
</file>