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5" r:id="rId2"/>
    <p:sldId id="266" r:id="rId3"/>
    <p:sldId id="269" r:id="rId4"/>
    <p:sldId id="268" r:id="rId5"/>
    <p:sldId id="257" r:id="rId6"/>
    <p:sldId id="270" r:id="rId7"/>
    <p:sldId id="258" r:id="rId8"/>
    <p:sldId id="261" r:id="rId9"/>
    <p:sldId id="271" r:id="rId10"/>
    <p:sldId id="27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2" autoAdjust="0"/>
    <p:restoredTop sz="94660"/>
  </p:normalViewPr>
  <p:slideViewPr>
    <p:cSldViewPr>
      <p:cViewPr varScale="1">
        <p:scale>
          <a:sx n="73" d="100"/>
          <a:sy n="73" d="100"/>
        </p:scale>
        <p:origin x="-12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9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gif"/><Relationship Id="rId5" Type="http://schemas.openxmlformats.org/officeDocument/2006/relationships/image" Target="../media/image11.gif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6313" y="1550987"/>
            <a:ext cx="7772400" cy="1871663"/>
          </a:xfrm>
        </p:spPr>
        <p:txBody>
          <a:bodyPr>
            <a:normAutofit fontScale="90000"/>
          </a:bodyPr>
          <a:lstStyle/>
          <a:p>
            <a:r>
              <a:rPr lang="ru-RU" b="1" smtClean="0">
                <a:solidFill>
                  <a:schemeClr val="tx2"/>
                </a:solidFill>
              </a:rPr>
              <a:t> </a:t>
            </a:r>
            <a:r>
              <a:rPr lang="ru-RU" b="1" dirty="0" smtClean="0">
                <a:solidFill>
                  <a:schemeClr val="tx2"/>
                </a:solidFill>
              </a:rPr>
              <a:t>Учимся писать приставки</a:t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>урок во 2 б классе</a:t>
            </a:r>
            <a:r>
              <a:rPr lang="ru-RU" b="1" dirty="0">
                <a:solidFill>
                  <a:schemeClr val="tx2"/>
                </a:solidFill>
              </a:rPr>
              <a:t/>
            </a:r>
            <a:br>
              <a:rPr lang="ru-RU" b="1" dirty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> МБОУ СОШ №36 </a:t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>учитель </a:t>
            </a:r>
            <a:r>
              <a:rPr lang="ru-RU" b="1" dirty="0" err="1" smtClean="0">
                <a:solidFill>
                  <a:schemeClr val="tx2"/>
                </a:solidFill>
              </a:rPr>
              <a:t>Чурсина</a:t>
            </a:r>
            <a:r>
              <a:rPr lang="ru-RU" b="1" dirty="0" smtClean="0">
                <a:solidFill>
                  <a:schemeClr val="tx2"/>
                </a:solidFill>
              </a:rPr>
              <a:t> Е.И.</a:t>
            </a:r>
            <a:endParaRPr lang="ru-RU" sz="27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21313"/>
            <a:ext cx="6400800" cy="1752600"/>
          </a:xfrm>
        </p:spPr>
        <p:txBody>
          <a:bodyPr/>
          <a:lstStyle/>
          <a:p>
            <a:endParaRPr lang="ru-RU" dirty="0">
              <a:solidFill>
                <a:srgbClr val="4D4D4D"/>
              </a:solidFill>
              <a:latin typeface="Comic Sans MS" pitchFamily="66" charset="0"/>
            </a:endParaRPr>
          </a:p>
        </p:txBody>
      </p:sp>
      <p:pic>
        <p:nvPicPr>
          <p:cNvPr id="2052" name="Picture 4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59788" y="0"/>
            <a:ext cx="684212" cy="68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73788"/>
            <a:ext cx="684213" cy="684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173788"/>
            <a:ext cx="684212" cy="684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86551" y="3843004"/>
            <a:ext cx="2055812" cy="230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94eaad9d7cce53c9d73652c8f7f832e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205038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Picture 19" descr="94eaad9d7cce53c9d73652c8f7f832e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9700" y="2708275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94eaad9d7cce53c9d73652c8f7f832e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213" y="333375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9" name="Picture 21" descr="94eaad9d7cce53c9d73652c8f7f832e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888" y="260350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94eaad9d7cce53c9d73652c8f7f832e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7988" y="1268413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71" name="Picture 23" descr="94eaad9d7cce53c9d73652c8f7f832e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550" y="836613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24" descr="94eaad9d7cce53c9d73652c8f7f832e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34022" y="3716337"/>
            <a:ext cx="5564882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73" name="Picture 25" descr="94eaad9d7cce53c9d73652c8f7f832e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463" y="836613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Picture 26" descr="94eaad9d7cce53c9d73652c8f7f832e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205038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8436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внимание!!!</a:t>
            </a:r>
            <a:endParaRPr lang="ru-RU" dirty="0"/>
          </a:p>
        </p:txBody>
      </p:sp>
      <p:pic>
        <p:nvPicPr>
          <p:cNvPr id="1027" name="Picture 3" descr="C:\Users\1\Desktop\883239526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643050"/>
            <a:ext cx="7286676" cy="48537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2C43B6"/>
                </a:solidFill>
                <a:latin typeface="Comic Sans MS" pitchFamily="66" charset="0"/>
              </a:rPr>
              <a:t>Отгадайте загадку.</a:t>
            </a:r>
          </a:p>
        </p:txBody>
      </p:sp>
      <p:pic>
        <p:nvPicPr>
          <p:cNvPr id="3076" name="Picture 4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4213" cy="68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59788" y="0"/>
            <a:ext cx="684212" cy="68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73788"/>
            <a:ext cx="684213" cy="684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173788"/>
            <a:ext cx="684212" cy="684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684213" y="1341438"/>
            <a:ext cx="7775575" cy="4537075"/>
          </a:xfrm>
          <a:prstGeom prst="cloudCallout">
            <a:avLst>
              <a:gd name="adj1" fmla="val -47611"/>
              <a:gd name="adj2" fmla="val 51611"/>
            </a:avLst>
          </a:prstGeom>
          <a:solidFill>
            <a:srgbClr val="AFD7FF"/>
          </a:solidFill>
          <a:ln w="38100">
            <a:solidFill>
              <a:srgbClr val="2C43B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051050" y="2070100"/>
            <a:ext cx="5754688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>
                <a:latin typeface="Comic Sans MS" pitchFamily="66" charset="0"/>
              </a:rPr>
              <a:t>Тройка, тройка прилетела, </a:t>
            </a:r>
          </a:p>
          <a:p>
            <a:r>
              <a:rPr lang="ru-RU" sz="3200">
                <a:latin typeface="Comic Sans MS" pitchFamily="66" charset="0"/>
              </a:rPr>
              <a:t>Скакуны в той тройке белы. </a:t>
            </a:r>
          </a:p>
          <a:p>
            <a:r>
              <a:rPr lang="ru-RU" sz="3200">
                <a:latin typeface="Comic Sans MS" pitchFamily="66" charset="0"/>
              </a:rPr>
              <a:t>А в санях сидит царица, </a:t>
            </a:r>
          </a:p>
          <a:p>
            <a:r>
              <a:rPr lang="ru-RU" sz="3200">
                <a:latin typeface="Comic Sans MS" pitchFamily="66" charset="0"/>
              </a:rPr>
              <a:t>Белокоса, белолица. </a:t>
            </a:r>
          </a:p>
          <a:p>
            <a:r>
              <a:rPr lang="ru-RU" sz="3200">
                <a:latin typeface="Comic Sans MS" pitchFamily="66" charset="0"/>
              </a:rPr>
              <a:t>Как махнула рукавом - </a:t>
            </a:r>
          </a:p>
          <a:p>
            <a:r>
              <a:rPr lang="ru-RU" sz="3200">
                <a:latin typeface="Comic Sans MS" pitchFamily="66" charset="0"/>
              </a:rPr>
              <a:t>Всё покрылось серебром.</a:t>
            </a:r>
          </a:p>
        </p:txBody>
      </p:sp>
      <p:grpSp>
        <p:nvGrpSpPr>
          <p:cNvPr id="3090" name="Group 18"/>
          <p:cNvGrpSpPr>
            <a:grpSpLocks/>
          </p:cNvGrpSpPr>
          <p:nvPr/>
        </p:nvGrpSpPr>
        <p:grpSpPr bwMode="auto">
          <a:xfrm>
            <a:off x="0" y="1700213"/>
            <a:ext cx="8632825" cy="4748212"/>
            <a:chOff x="0" y="1071"/>
            <a:chExt cx="5438" cy="2991"/>
          </a:xfrm>
        </p:grpSpPr>
        <p:pic>
          <p:nvPicPr>
            <p:cNvPr id="3087" name="Picture 15" descr="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" y="1071"/>
              <a:ext cx="4871" cy="2267"/>
            </a:xfrm>
            <a:prstGeom prst="rect">
              <a:avLst/>
            </a:prstGeom>
            <a:noFill/>
            <a:ln w="38100">
              <a:solidFill>
                <a:srgbClr val="99CC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89" name="Picture 17" descr="Копия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344"/>
              <a:ext cx="2022" cy="27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4643438" y="5589588"/>
            <a:ext cx="15732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4000">
                <a:solidFill>
                  <a:srgbClr val="2C43B6"/>
                </a:solidFill>
                <a:latin typeface="Comic Sans MS" pitchFamily="66" charset="0"/>
              </a:rPr>
              <a:t>Зима.</a:t>
            </a:r>
          </a:p>
        </p:txBody>
      </p:sp>
      <p:pic>
        <p:nvPicPr>
          <p:cNvPr id="3094" name="Picture 22" descr="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1081087" cy="10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95" name="Picture 23" descr="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750" y="1125538"/>
            <a:ext cx="8636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96" name="Picture 24" descr="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313" y="2852738"/>
            <a:ext cx="8636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97" name="Picture 25" descr="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188" y="5373688"/>
            <a:ext cx="8636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98" name="Picture 26" descr="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196975"/>
            <a:ext cx="8636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99" name="Picture 27" descr="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5113" y="3284538"/>
            <a:ext cx="8636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100" name="Picture 28" descr="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373688"/>
            <a:ext cx="8636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2" descr="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16006" y="465715"/>
            <a:ext cx="1081087" cy="10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4262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80" grpId="0" animBg="1"/>
      <p:bldP spid="3080" grpId="1" animBg="1"/>
      <p:bldP spid="3081" grpId="0"/>
      <p:bldP spid="3081" grpId="1"/>
      <p:bldP spid="309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снек</a:t>
            </a:r>
          </a:p>
          <a:p>
            <a:pPr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снежынка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снежный</a:t>
            </a:r>
          </a:p>
          <a:p>
            <a:pPr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сниговик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падснежник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Исправь ошибки</a:t>
            </a:r>
            <a:endParaRPr lang="ru-RU" dirty="0"/>
          </a:p>
        </p:txBody>
      </p:sp>
      <p:pic>
        <p:nvPicPr>
          <p:cNvPr id="4" name="Picture 14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4037" y="3735259"/>
            <a:ext cx="2055812" cy="230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849312" y="2349500"/>
            <a:ext cx="7685087" cy="3671888"/>
            <a:chOff x="521" y="1480"/>
            <a:chExt cx="4841" cy="2313"/>
          </a:xfrm>
        </p:grpSpPr>
        <p:pic>
          <p:nvPicPr>
            <p:cNvPr id="7" name="Picture 18" descr="1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" y="3113"/>
              <a:ext cx="576" cy="5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4" descr="1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" y="1480"/>
              <a:ext cx="532" cy="5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5" descr="1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0" y="1525"/>
              <a:ext cx="532" cy="5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6" descr="1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0" y="3249"/>
              <a:ext cx="532" cy="5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1" name="Picture 4" descr="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35902"/>
            <a:ext cx="684213" cy="68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9312" y="476672"/>
            <a:ext cx="684213" cy="68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62958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5" name="Picture 17" descr="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420938"/>
            <a:ext cx="5035550" cy="4029075"/>
          </a:xfrm>
          <a:prstGeom prst="rect">
            <a:avLst/>
          </a:prstGeom>
          <a:noFill/>
          <a:ln w="38100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077199" cy="1101725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ru-RU" dirty="0" smtClean="0">
                <a:solidFill>
                  <a:srgbClr val="2C43B6"/>
                </a:solidFill>
                <a:latin typeface="Comic Sans MS" pitchFamily="66" charset="0"/>
              </a:rPr>
              <a:t>Зимние месяцы</a:t>
            </a:r>
            <a:endParaRPr lang="ru-RU" dirty="0">
              <a:solidFill>
                <a:srgbClr val="2C43B6"/>
              </a:solidFill>
              <a:latin typeface="Comic Sans MS" pitchFamily="66" charset="0"/>
            </a:endParaRPr>
          </a:p>
        </p:txBody>
      </p:sp>
      <p:pic>
        <p:nvPicPr>
          <p:cNvPr id="17412" name="Picture 4" descr="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106" y="206375"/>
            <a:ext cx="684213" cy="68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413" name="Picture 5" descr="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92293" y="199449"/>
            <a:ext cx="684212" cy="684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414" name="Picture 6" descr="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73788"/>
            <a:ext cx="684213" cy="684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415" name="Picture 7" descr="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173788"/>
            <a:ext cx="684212" cy="684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416" name="Picture 8" descr="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6319" y="463479"/>
            <a:ext cx="971550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900113" y="1484313"/>
            <a:ext cx="1797050" cy="617537"/>
          </a:xfrm>
          <a:prstGeom prst="rect">
            <a:avLst/>
          </a:prstGeom>
          <a:solidFill>
            <a:srgbClr val="D1E8FF"/>
          </a:solidFill>
          <a:ln w="38100">
            <a:solidFill>
              <a:srgbClr val="9B8EF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 dirty="0">
                <a:latin typeface="Comic Sans MS" pitchFamily="66" charset="0"/>
              </a:rPr>
              <a:t>Декабрь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3924300" y="1484313"/>
            <a:ext cx="1535113" cy="617537"/>
          </a:xfrm>
          <a:prstGeom prst="rect">
            <a:avLst/>
          </a:prstGeom>
          <a:solidFill>
            <a:srgbClr val="EAEAEA"/>
          </a:solidFill>
          <a:ln w="3810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>
                <a:latin typeface="Comic Sans MS" pitchFamily="66" charset="0"/>
              </a:rPr>
              <a:t>Январь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6659563" y="1484313"/>
            <a:ext cx="1797050" cy="617537"/>
          </a:xfrm>
          <a:prstGeom prst="rect">
            <a:avLst/>
          </a:prstGeom>
          <a:solidFill>
            <a:srgbClr val="8BD8FF"/>
          </a:solidFill>
          <a:ln w="38100">
            <a:solidFill>
              <a:srgbClr val="37B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>
                <a:latin typeface="Comic Sans MS" pitchFamily="66" charset="0"/>
              </a:rPr>
              <a:t>Февраль</a:t>
            </a:r>
          </a:p>
        </p:txBody>
      </p:sp>
      <p:pic>
        <p:nvPicPr>
          <p:cNvPr id="17430" name="Picture 22" descr="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3635375" y="5013325"/>
            <a:ext cx="1296988" cy="129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431" name="Picture 23" descr="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22925" y="4437063"/>
            <a:ext cx="1330325" cy="1563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7436" name="Group 28"/>
          <p:cNvGrpSpPr>
            <a:grpSpLocks/>
          </p:cNvGrpSpPr>
          <p:nvPr/>
        </p:nvGrpSpPr>
        <p:grpSpPr bwMode="auto">
          <a:xfrm>
            <a:off x="849312" y="2349500"/>
            <a:ext cx="7685087" cy="3671888"/>
            <a:chOff x="521" y="1480"/>
            <a:chExt cx="4841" cy="2313"/>
          </a:xfrm>
        </p:grpSpPr>
        <p:pic>
          <p:nvPicPr>
            <p:cNvPr id="17426" name="Picture 18" descr="1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" y="3113"/>
              <a:ext cx="576" cy="5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432" name="Picture 24" descr="1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" y="1480"/>
              <a:ext cx="532" cy="5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433" name="Picture 25" descr="1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0" y="1525"/>
              <a:ext cx="532" cy="5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434" name="Picture 26" descr="1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0" y="3249"/>
              <a:ext cx="532" cy="5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4" name="Picture 22" descr="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7544" y="353941"/>
            <a:ext cx="1081087" cy="10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3527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7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0" grpId="0" animBg="1"/>
      <p:bldP spid="17421" grpId="0" animBg="1"/>
      <p:bldP spid="174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запись – записать</a:t>
            </a:r>
            <a:br>
              <a:rPr lang="ru-RU" sz="4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насыпь – насыпать</a:t>
            </a:r>
            <a:br>
              <a:rPr lang="ru-RU" sz="4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надпись – надписать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Расставьте ударение,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выделите приставки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2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9135" y="5282487"/>
            <a:ext cx="1081087" cy="10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2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301208"/>
            <a:ext cx="1081087" cy="10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2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8945" y="251330"/>
            <a:ext cx="1081087" cy="10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2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1933" y="2852936"/>
            <a:ext cx="1081087" cy="10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2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50801" y="2852936"/>
            <a:ext cx="1081087" cy="10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2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1081087" cy="10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48350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подбираю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однокоренные слова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выделяю приставку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вспоминаю правописание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Алгоритм</a:t>
            </a:r>
            <a:endParaRPr lang="ru-RU" dirty="0"/>
          </a:p>
        </p:txBody>
      </p:sp>
      <p:pic>
        <p:nvPicPr>
          <p:cNvPr id="4" name="Picture 23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581128"/>
            <a:ext cx="1330325" cy="1563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2" descr="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39899" y="333375"/>
            <a:ext cx="1081087" cy="10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2" descr="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1933" y="5147937"/>
            <a:ext cx="1081087" cy="10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2" descr="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1081087" cy="10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4546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з а] ш и т ь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[на]лить 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над]писать 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4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Работай по алгоритму</a:t>
            </a:r>
            <a:endParaRPr lang="ru-RU" dirty="0"/>
          </a:p>
        </p:txBody>
      </p:sp>
      <p:pic>
        <p:nvPicPr>
          <p:cNvPr id="4" name="Picture 22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770" y="5157192"/>
            <a:ext cx="1081087" cy="10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2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2359" y="5157192"/>
            <a:ext cx="1081087" cy="10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2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34256"/>
            <a:ext cx="1081087" cy="10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2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313" y="476672"/>
            <a:ext cx="1081087" cy="10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4533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арисовка                     нагрев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закругление                  название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заморозки                     наклон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закрытие                        загрузка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забег                                     наводнение    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3375"/>
            <a:ext cx="8229600" cy="125272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Проверь себя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2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8344" y="405896"/>
            <a:ext cx="1081087" cy="10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2" descr="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1081087" cy="10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3850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Записать  по 3 слова с новыми приставками.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Составить 3 предложения с этими словами.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Составить с этими словами рассказ, придумать заголовок.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53445" y="2996952"/>
            <a:ext cx="185737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2" descr="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41588" y="404664"/>
            <a:ext cx="1081087" cy="10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2" descr="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4664"/>
            <a:ext cx="1081087" cy="108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970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Другая 1">
      <a:dk1>
        <a:sysClr val="windowText" lastClr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241</TotalTime>
  <Words>127</Words>
  <Application>Microsoft Office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 Учимся писать приставки урок во 2 б классе  МБОУ СОШ №36  учитель Чурсина Е.И.</vt:lpstr>
      <vt:lpstr>Отгадайте загадку.</vt:lpstr>
      <vt:lpstr>Исправь ошибки</vt:lpstr>
      <vt:lpstr>Зимние месяцы</vt:lpstr>
      <vt:lpstr>Расставьте ударение,  выделите приставки</vt:lpstr>
      <vt:lpstr>Алгоритм</vt:lpstr>
      <vt:lpstr>Работай по алгоритму</vt:lpstr>
      <vt:lpstr>Проверь себя</vt:lpstr>
      <vt:lpstr>Домашнее задание</vt:lpstr>
      <vt:lpstr>Спасибо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1</cp:lastModifiedBy>
  <cp:revision>16</cp:revision>
  <dcterms:modified xsi:type="dcterms:W3CDTF">2014-12-23T17:53:38Z</dcterms:modified>
</cp:coreProperties>
</file>