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71" r:id="rId6"/>
    <p:sldId id="272" r:id="rId7"/>
    <p:sldId id="302" r:id="rId8"/>
    <p:sldId id="273" r:id="rId9"/>
    <p:sldId id="274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Исчезновение редких видов растений и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животных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охраняемые природные территории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(ООПТ) - участки земли, водной поверхности и воздушного пространства над ними, где располагаются природные комплексы и объекты, которые имеют особое природоохранное, научное, культурное, эстетическое, рекреационное и оздоровительное значение, которые изъяты решениями органов государственной власти полностью или частично из хозяйственного использования и для которых установлен режим особой охраны.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Особо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охраняемые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природные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территории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относятся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объектам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общенационального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достояния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."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Всего в России в настоящее время функционируют 204 ООПТ федерального уровня общей площадью около 580 тыс. кв. км в 84 из 89 субъектах федерации (нет ООПТ федерального уровня только в г. Санкт-Петербург, Волгоградской и Тульской областях, Ставропольском крае и Коми-Пермяцком АО).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Вымирание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постепенно-закономерный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внезапно возникаю­щий эволюционный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процесс, характеризующийся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замедленным размно­жением и повышенной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смертностью. Ведет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сокращению численности, а за­тем и полному исчезновению особей какой-либо систематической группы живот­ных, в том числе человека. </a:t>
            </a:r>
            <a:endParaRPr lang="ru-RU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Вымиранию подвержены группы разных размеров и разных рангов. Нам представляется полезным выделить пять модальных </a:t>
            </a: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уровней вымирания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1) вымирание вида на большей часта его ареала; 2) вымирание вида в целом; 3) вымирание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филетических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групп относительно низкого таксономического ранга, например родов или семейств; 4) вымирание групп высокого ранга, таких как отряды и классы: 5) массовое вымирание, охватывающее много разных групп в данную эпоху.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Экологи заметили, что не все виды имеют одинаковую вероятность вымирания; определенные </a:t>
            </a: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категории видов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особенно ему подвержены и </a:t>
            </a:r>
            <a:r>
              <a:rPr lang="ru-RU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нуждаются в тщательной охране и контроле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 с узкими ареалами.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Виды, образованные одной или несколькими популяциями.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 с небольшим размером популяции, или “парадигма малой популяции”.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Виды, у которых размер популяций постепенно уменьшается, так называемая “парадигма уменьшения популяции".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 с низкой плотностью популяций.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Виды, которым необходимы большие ареалы.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 крупных размеров.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Виды, неспособные к расселению.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Виды, обитающие в стабильных средах. 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Сезонные мигранты.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 Виды с узкоспециальными требованиями к экологической нише.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 Виды с низким генетическим разнообразием.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/>
              <a:t>Виды, на которые охотится человек.</a:t>
            </a:r>
          </a:p>
          <a:p>
            <a:endParaRPr lang="ru-RU" sz="2000" dirty="0" smtClean="0"/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все-таки среди биологов довольно широко распространены многочисленные разновидности объяснений причин вымирания, например: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·     Гипотезы «внутренних» причин вымирания;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·     Теории «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монодинамических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», или «ударных» факторов вымирания;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·     Гипотезы причин вымирания  в трудах Дарвина,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Неймайра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Андрусова;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·     Отдельные гипотезы причин вымирания относительно к каждому виду;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·     Вымирание, зависящее от локальных и региональных изменений абиотических условий среды.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Непосредственная причина вымирания вида в есте­ственных условиях — снижение его численности ниже критического уровня, который зависит от структуры по­пуляций вида и определяется законами популяционной генетики. Критическим называют тот уровень численно­сти, ниже которого вероятность близкородственного скре­щивания становится достаточно большой. Это ведет к уменьшению генетического разнообразия вида, так назы­ваемого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резерва наследственной изменчивости.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Следст­вием такого снижения численности становятся поэтому повышение доли потомков, имеющих врожденные на­рушения, которые повышают смертность в новых поко­лениях, снижают приспособительные возможности и пло­довитость остающихся в живых.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результате численность уже необратимо падает и через небольшое число поколе­ний вид полностью исчезает. В этом смысле в опасном по­ложении находятся сейчас уже многие виды. Например, гепард, уникальный «спринтер» среди хищных млекопи­тающих, в Африке не только малочислен, но и имеет очень низкие показатели внутривидового генетического разно­образия. Фактически все африканские гепарды оказались более или менее близкими родственниками. У них мак­симальная среди представителей семейства кошачьих смертность молодых животных в первые дни и неделя жизни, они больше других кошачьих подвержены ин­фекционным заболеваниям.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2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Сокращение численности видов животных под влиянием хозяй­ственной деятельности людей началось очень давно, но особенно усилилось в эпоху научно-технической революции. При этом ско­рость вымирания видов животных неуклонно возрастала, причем с особой стремительностью в последние полтора - два века.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Легко представить себе основные причины сверхкри­тического снижения численности видов, которое приво­дило к их вымиранию при смене условий. Это, прежде всего, сокращение местообитаний, обеспечивающих весь комплекс факторов внешней среды, которые определяют возможность существования вида. Лимитирующим факто­ром, в зависимости от биологических свойств вида, могли быть температура, влажность, соленость, т. е. прямое воз­действие изменения климатических условий и физико-хи­мических характеристик среды обитания. Им мог быть любой биотический фактор, например резкое сокращение численности основных кормовых растений или, для хищ­ника, обычных объектов охоты. Важным фактором могло стать появление вида-конкурента, лучше приспособлен­ного к выживанию в ухудшившихся условиях.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698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Исчезновение редких видов растений и животных</vt:lpstr>
      <vt:lpstr>Презентация PowerPoint</vt:lpstr>
      <vt:lpstr>Презентация PowerPoint</vt:lpstr>
      <vt:lpstr>Экологи заметили, что не все виды имеют одинаковую вероятность вымирания; определенные категории видов особенно ему подвержены и нуждаются в тщательной охране и контроле: </vt:lpstr>
      <vt:lpstr>И все-таки среди биологов довольно широко распространены многочисленные разновидности объяснений причин вымирания, например: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Исчезновение редких видов растений и животных.</dc:title>
  <dc:creator>HEROES</dc:creator>
  <cp:lastModifiedBy>Эксперт</cp:lastModifiedBy>
  <cp:revision>17</cp:revision>
  <dcterms:created xsi:type="dcterms:W3CDTF">2012-05-08T11:52:50Z</dcterms:created>
  <dcterms:modified xsi:type="dcterms:W3CDTF">2015-09-02T10:12:10Z</dcterms:modified>
</cp:coreProperties>
</file>