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59" r:id="rId3"/>
    <p:sldId id="260" r:id="rId4"/>
    <p:sldId id="292" r:id="rId5"/>
    <p:sldId id="265" r:id="rId6"/>
    <p:sldId id="261" r:id="rId7"/>
    <p:sldId id="293" r:id="rId8"/>
    <p:sldId id="262" r:id="rId9"/>
    <p:sldId id="263" r:id="rId10"/>
    <p:sldId id="266" r:id="rId11"/>
    <p:sldId id="282" r:id="rId12"/>
    <p:sldId id="286" r:id="rId13"/>
    <p:sldId id="287" r:id="rId14"/>
    <p:sldId id="288" r:id="rId15"/>
    <p:sldId id="290" r:id="rId16"/>
    <p:sldId id="291" r:id="rId17"/>
    <p:sldId id="267" r:id="rId18"/>
    <p:sldId id="294" r:id="rId19"/>
    <p:sldId id="269" r:id="rId20"/>
    <p:sldId id="270" r:id="rId21"/>
    <p:sldId id="271" r:id="rId22"/>
    <p:sldId id="280" r:id="rId23"/>
    <p:sldId id="273" r:id="rId24"/>
    <p:sldId id="275" r:id="rId25"/>
    <p:sldId id="276" r:id="rId26"/>
    <p:sldId id="277" r:id="rId27"/>
    <p:sldId id="278" r:id="rId28"/>
    <p:sldId id="279" r:id="rId29"/>
    <p:sldId id="264" r:id="rId30"/>
    <p:sldId id="272" r:id="rId31"/>
    <p:sldId id="295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E76A7FD-5B6C-4435-9861-DDA8C9BE4F9E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16731DA-EAC8-4E14-8640-F6E355F69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645" y="1382008"/>
            <a:ext cx="404177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2013" y="1268760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594" y="1268760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4905" y="1268760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ф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0663" y="1268758"/>
            <a:ext cx="19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1268759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268755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3579" y="18448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66" y="18448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972" y="1844824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1389" y="1844823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7231" y="1844824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88995" y="1844822"/>
            <a:ext cx="415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3579" y="2420888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11609" y="2420888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у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00553" y="2420888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</a:t>
            </a:r>
            <a:endParaRPr lang="ru-RU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44213" y="242088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5666" y="2420887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х</a:t>
            </a:r>
            <a:endParaRPr lang="ru-RU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51324" y="242088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94778" y="3045866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</a:t>
            </a:r>
            <a:endParaRPr lang="ru-RU" sz="4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5781" y="3045863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32992" y="304586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8490" y="304586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66330" y="3050667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08403" y="3573016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00553" y="3573015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</a:t>
            </a:r>
            <a:endParaRPr lang="ru-RU" sz="4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70663" y="3573016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7231" y="3573016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77774" y="3573016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74905" y="4149080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391502" y="4149080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95973" y="41490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</a:t>
            </a:r>
            <a:endParaRPr lang="ru-RU" sz="4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51324" y="414907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11609" y="4728558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</a:t>
            </a:r>
            <a:endParaRPr lang="ru-RU" sz="4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804561" y="4728558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</a:t>
            </a:r>
            <a:endParaRPr lang="ru-RU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44213" y="4728558"/>
            <a:ext cx="461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59461" y="472855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</a:t>
            </a:r>
            <a:endParaRPr lang="ru-RU" sz="4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454528" y="4728557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о</a:t>
            </a:r>
            <a:endParaRPr lang="ru-RU" sz="4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84168" y="4728558"/>
            <a:ext cx="473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13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11787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ПРОЕКТ </a:t>
            </a:r>
            <a:br>
              <a:rPr lang="ru-RU" sz="4000" b="1" dirty="0" smtClean="0"/>
            </a:br>
            <a:r>
              <a:rPr lang="ru-RU" sz="4000" b="1" dirty="0" smtClean="0"/>
              <a:t>«ПРОЦЕСС ПРИГОТОВЛЕНИЯ ХЛЕБА»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060848"/>
            <a:ext cx="8595360" cy="4175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Исследование проводили:</a:t>
            </a:r>
          </a:p>
          <a:p>
            <a:pPr marL="0" indent="0" algn="ctr">
              <a:buNone/>
            </a:pPr>
            <a:r>
              <a:rPr lang="ru-RU" sz="2800" dirty="0" smtClean="0"/>
              <a:t>Жукова Анастасия,</a:t>
            </a:r>
          </a:p>
          <a:p>
            <a:pPr marL="0" indent="0" algn="ctr">
              <a:buNone/>
            </a:pPr>
            <a:r>
              <a:rPr lang="ru-RU" sz="2800" dirty="0" smtClean="0"/>
              <a:t>Леонтьева </a:t>
            </a:r>
            <a:r>
              <a:rPr lang="ru-RU" sz="2800" dirty="0" err="1" smtClean="0"/>
              <a:t>Дарина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27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БЕРЁМ МОЛОКО, ДРОЖЖИ, ЯЙЦА, САХАР, СОЛЬ, МУКУ И ЗАМЕШИВАЕМ ТЕСТО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ПОМЕЩАЕМ ТЕСТО В СПЕЦИАЛЬНУЮ МАШИНУ, ГДЕ ОНО БУДЕТ ПОДХОДИТЬ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ВЫКЛАДЫВАЕМ ТЕСТО ДЛЯ РАБОТЫ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РАСКАТЫВАЕМ ТЕСТО И ДЕЛАЕМ ТРИ КОЛБАСКИ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ПОЛУЧИЛАСЬ ХЛЕБНАЯ КОСИЧКА, КОТОРУЮ СТАВИМ В ДУХОВКУ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АРОМАТНЫЙ ХЛЕБ ГОТОВ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5837"/>
            <a:ext cx="8591550" cy="2016224"/>
          </a:xfrm>
        </p:spPr>
        <p:txBody>
          <a:bodyPr>
            <a:noAutofit/>
          </a:bodyPr>
          <a:lstStyle/>
          <a:p>
            <a:r>
              <a:rPr lang="ru-RU" sz="3200" dirty="0"/>
              <a:t>«Буду служить тебе славно,</a:t>
            </a:r>
            <a:br>
              <a:rPr lang="ru-RU" sz="3200" dirty="0"/>
            </a:br>
            <a:r>
              <a:rPr lang="ru-RU" sz="3200" dirty="0"/>
              <a:t>Усердно и очень исправно,</a:t>
            </a:r>
            <a:br>
              <a:rPr lang="ru-RU" sz="3200" dirty="0"/>
            </a:br>
            <a:r>
              <a:rPr lang="ru-RU" sz="3200" dirty="0"/>
              <a:t>В год за три </a:t>
            </a:r>
            <a:r>
              <a:rPr lang="ru-RU" sz="3200" dirty="0" smtClean="0"/>
              <a:t>щелчка </a:t>
            </a:r>
            <a:r>
              <a:rPr lang="ru-RU" sz="3200" dirty="0"/>
              <a:t>тебе по лбу,</a:t>
            </a:r>
            <a:br>
              <a:rPr lang="ru-RU" sz="3200" dirty="0"/>
            </a:br>
            <a:r>
              <a:rPr lang="ru-RU" sz="3200" dirty="0"/>
              <a:t>Есть же мне давай </a:t>
            </a:r>
            <a:r>
              <a:rPr lang="ru-RU" sz="3200" dirty="0" smtClean="0"/>
              <a:t>варёную </a:t>
            </a:r>
            <a:r>
              <a:rPr lang="ru-RU" sz="3200" dirty="0"/>
              <a:t>полбу».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30823"/>
            <a:ext cx="3676867" cy="45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буратино 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2305192"/>
            <a:ext cx="4104456" cy="453489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8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КАША ГРЕЧНЕВАЯ</a:t>
            </a:r>
            <a:endParaRPr lang="ru-RU" sz="6600" b="1" dirty="0"/>
          </a:p>
        </p:txBody>
      </p:sp>
      <p:pic>
        <p:nvPicPr>
          <p:cNvPr id="4" name="Picture 5" descr="буратино 0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302" y="1484784"/>
            <a:ext cx="3698634" cy="472110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" descr="гр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628775"/>
            <a:ext cx="4546600" cy="37480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РУССКАЯ ТРАПЕЗА</a:t>
            </a:r>
            <a:endParaRPr lang="ru-RU" sz="6600" b="1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7238" y="1709994"/>
            <a:ext cx="7409524" cy="4114286"/>
          </a:xfrm>
          <a:prstGeom prst="rect">
            <a:avLst/>
          </a:prstGeom>
          <a:noFill/>
          <a:ln w="79375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val="30783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КАША ОВСЯНАЯ</a:t>
            </a:r>
            <a:endParaRPr lang="ru-RU" sz="6600" b="1" dirty="0"/>
          </a:p>
        </p:txBody>
      </p:sp>
      <p:pic>
        <p:nvPicPr>
          <p:cNvPr id="4" name="Picture 2" descr="буратино 0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421473"/>
            <a:ext cx="3773492" cy="49371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ов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1870736"/>
            <a:ext cx="4038600" cy="40386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1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КАША ПШЁННАЯ</a:t>
            </a:r>
            <a:endParaRPr lang="ru-RU" sz="6600" b="1" dirty="0"/>
          </a:p>
        </p:txBody>
      </p:sp>
      <p:pic>
        <p:nvPicPr>
          <p:cNvPr id="4" name="Picture 5" descr="буратино 02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412776"/>
            <a:ext cx="3528392" cy="49371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пш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1772816"/>
            <a:ext cx="4104456" cy="403244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1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 dirty="0" smtClean="0"/>
              <a:t>ТВОРЧЕСКИЙ ПРОЕКТ «ЛЮБИМАЯ КАША»</a:t>
            </a:r>
            <a:br>
              <a:rPr lang="ru-RU" sz="3800" b="1" dirty="0" smtClean="0"/>
            </a:br>
            <a:r>
              <a:rPr lang="ru-RU" sz="3100" b="1" dirty="0" smtClean="0"/>
              <a:t>Подготовила:</a:t>
            </a:r>
            <a:r>
              <a:rPr lang="ru-RU" sz="2700" b="1" dirty="0" smtClean="0"/>
              <a:t> </a:t>
            </a:r>
            <a:r>
              <a:rPr lang="ru-RU" sz="3100" dirty="0" err="1" smtClean="0"/>
              <a:t>Башкирева</a:t>
            </a:r>
            <a:r>
              <a:rPr lang="ru-RU" sz="3100" dirty="0"/>
              <a:t> </a:t>
            </a:r>
            <a:r>
              <a:rPr lang="ru-RU" sz="3100" dirty="0" smtClean="0"/>
              <a:t> Анна</a:t>
            </a:r>
            <a:endParaRPr lang="ru-RU" sz="31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700808"/>
            <a:ext cx="6582833" cy="453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224136"/>
          </a:xfrm>
        </p:spPr>
        <p:txBody>
          <a:bodyPr>
            <a:noAutofit/>
          </a:bodyPr>
          <a:lstStyle/>
          <a:p>
            <a:r>
              <a:rPr lang="ru-RU" b="1" dirty="0" smtClean="0"/>
              <a:t>Беру кастрюлю, молоко, пшено, изюм, соль.</a:t>
            </a:r>
            <a:endParaRPr lang="ru-RU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484784"/>
            <a:ext cx="6582833" cy="47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Наливаю молоко в кастрюлю и довожу до кипения.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Засыпаю в закипевшее молоко пшено и солю.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5748"/>
            <a:ext cx="34563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91752"/>
            <a:ext cx="435627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Добавляю три горсти изюма.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Варю кашу до готовности.</a:t>
            </a:r>
            <a:endParaRPr lang="ru-RU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Накладываю кашу в тарелку,  добавляю кусочек сливочного масла и ем.</a:t>
            </a:r>
            <a:endParaRPr lang="ru-RU" b="1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584" y="1298575"/>
            <a:ext cx="658283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cs typeface="Times New Roman" pitchFamily="18" charset="0"/>
              </a:rPr>
              <a:t>ЛОЖКА</a:t>
            </a:r>
            <a:endParaRPr lang="ru-RU" sz="6600" dirty="0"/>
          </a:p>
        </p:txBody>
      </p:sp>
      <p:pic>
        <p:nvPicPr>
          <p:cNvPr id="4" name="Picture 1" descr="C:\Users\Ольга\Documents\трапеза\gww84qidu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484784"/>
            <a:ext cx="4320480" cy="4320480"/>
          </a:xfrm>
          <a:prstGeom prst="rect">
            <a:avLst/>
          </a:prstGeom>
          <a:noFill/>
        </p:spPr>
      </p:pic>
      <p:pic>
        <p:nvPicPr>
          <p:cNvPr id="5" name="Picture 2" descr="C:\Users\Ольга\Documents\трапеза\posud-der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71966" cy="1800200"/>
          </a:xfrm>
          <a:prstGeom prst="rect">
            <a:avLst/>
          </a:prstGeom>
          <a:noFill/>
        </p:spPr>
      </p:pic>
      <p:pic>
        <p:nvPicPr>
          <p:cNvPr id="6" name="Picture 3" descr="C:\Users\Ольга\Documents\трапеза\Ложка большая 270 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8536" y="3284984"/>
            <a:ext cx="406346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3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/>
              <a:t>ЦЕЛИ   УРОКА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4800" dirty="0" smtClean="0"/>
          </a:p>
          <a:p>
            <a:r>
              <a:rPr lang="ru-RU" sz="4800" dirty="0" smtClean="0"/>
              <a:t>МЫ ПОЗНАКОМИМСЯ…</a:t>
            </a:r>
          </a:p>
          <a:p>
            <a:pPr marL="0" indent="0">
              <a:buNone/>
            </a:pPr>
            <a:endParaRPr lang="ru-RU" sz="4800" dirty="0" smtClean="0"/>
          </a:p>
          <a:p>
            <a:r>
              <a:rPr lang="ru-RU" sz="4800" dirty="0" smtClean="0"/>
              <a:t>МЫ УЗНАЕМ…</a:t>
            </a:r>
          </a:p>
          <a:p>
            <a:pPr marL="0" indent="0">
              <a:buNone/>
            </a:pPr>
            <a:endParaRPr lang="ru-RU" sz="4800" dirty="0" smtClean="0"/>
          </a:p>
          <a:p>
            <a:r>
              <a:rPr lang="ru-RU" sz="4800" dirty="0" smtClean="0"/>
              <a:t>МЫ БУДЕМ УЧИТЬСЯ…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86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ЗАДАНИЯ ПО ГРУППАМ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400" b="1" dirty="0" smtClean="0"/>
              <a:t>1 группа </a:t>
            </a:r>
            <a:r>
              <a:rPr lang="ru-RU" sz="3400" dirty="0" smtClean="0"/>
              <a:t>– с. 77-78 работа со статьёй «Хлеб да вода – крестьянская еда»</a:t>
            </a:r>
          </a:p>
          <a:p>
            <a:pPr>
              <a:buNone/>
            </a:pPr>
            <a:endParaRPr lang="ru-RU" sz="3400" dirty="0"/>
          </a:p>
          <a:p>
            <a:r>
              <a:rPr lang="ru-RU" sz="3400" b="1" dirty="0" smtClean="0"/>
              <a:t>2 группа </a:t>
            </a:r>
            <a:r>
              <a:rPr lang="ru-RU" sz="3400" dirty="0" smtClean="0"/>
              <a:t>– с. 81-82 работа со статьёй «Богатый дом – обильная еда»</a:t>
            </a:r>
          </a:p>
          <a:p>
            <a:endParaRPr lang="ru-RU" sz="3400" dirty="0"/>
          </a:p>
          <a:p>
            <a:r>
              <a:rPr lang="ru-RU" sz="3400" b="1" dirty="0" smtClean="0"/>
              <a:t>3 группа </a:t>
            </a:r>
            <a:r>
              <a:rPr lang="ru-RU" sz="3400" dirty="0" smtClean="0"/>
              <a:t>– выполняет задание на с. 79, используя толковый словарь, рабочая тетрадь с. 16 №34</a:t>
            </a:r>
          </a:p>
          <a:p>
            <a:endParaRPr lang="ru-RU" sz="3400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2484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ДОМАШНЕЕ ЗАДАНИЕ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8595360" cy="46794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работа по учебнику с. 77-78, с. 81-82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b="1" dirty="0" smtClean="0"/>
              <a:t> составить рассказ о блюдах </a:t>
            </a:r>
            <a:r>
              <a:rPr lang="ru-RU" sz="3600" b="1" smtClean="0"/>
              <a:t>русской кухни</a:t>
            </a:r>
            <a:endParaRPr lang="ru-RU" sz="3600" b="1" dirty="0" smtClean="0"/>
          </a:p>
          <a:p>
            <a:endParaRPr lang="ru-RU" sz="3600" dirty="0"/>
          </a:p>
          <a:p>
            <a:r>
              <a:rPr lang="ru-RU" sz="3600" b="1" dirty="0" smtClean="0"/>
              <a:t> оформить страницу к книге «Русская кухня: традиции и обычаи» (по желанию)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83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Я от бабушки ушёл,</a:t>
            </a:r>
            <a:br>
              <a:rPr lang="ru-RU" sz="4400" b="1" dirty="0" smtClean="0"/>
            </a:br>
            <a:r>
              <a:rPr lang="ru-RU" sz="4400" b="1" dirty="0" smtClean="0"/>
              <a:t>Я от дедушки ушёл…</a:t>
            </a:r>
            <a:endParaRPr lang="ru-RU" sz="4400" b="1" dirty="0"/>
          </a:p>
        </p:txBody>
      </p:sp>
      <p:pic>
        <p:nvPicPr>
          <p:cNvPr id="4" name="Picture 2" descr="C:\Documents and Settings\женёк\Рабочий стол\трапеза\сканирование00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7525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cs typeface="Times New Roman" pitchFamily="18" charset="0"/>
              </a:rPr>
              <a:t>КОЛОБКИ</a:t>
            </a:r>
            <a:endParaRPr lang="ru-RU" sz="6600" dirty="0"/>
          </a:p>
        </p:txBody>
      </p:sp>
      <p:pic>
        <p:nvPicPr>
          <p:cNvPr id="4" name="Picture 1" descr="C:\Users\Ольга\Documents\трапеза\kolobo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385887"/>
            <a:ext cx="63531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2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Третьяковская галерея в Москве</a:t>
            </a:r>
            <a:endParaRPr lang="ru-RU" sz="4400" b="1" dirty="0"/>
          </a:p>
        </p:txBody>
      </p:sp>
      <p:pic>
        <p:nvPicPr>
          <p:cNvPr id="8" name="Picture 6" descr="http://www.bogoslov.ru/data/2010/03/01/1235189529/1imgB.as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412776"/>
          </a:xfrm>
        </p:spPr>
        <p:txBody>
          <a:bodyPr>
            <a:noAutofit/>
          </a:bodyPr>
          <a:lstStyle/>
          <a:p>
            <a:r>
              <a:rPr lang="ru-RU" sz="4000" b="1" dirty="0">
                <a:cs typeface="Times New Roman" pitchFamily="18" charset="0"/>
              </a:rPr>
              <a:t>Картина Ильи Ивановича Машкова «Снедь </a:t>
            </a:r>
            <a:r>
              <a:rPr lang="ru-RU" sz="4000" b="1" dirty="0" smtClean="0">
                <a:cs typeface="Times New Roman" pitchFamily="18" charset="0"/>
              </a:rPr>
              <a:t>московская: хлебы</a:t>
            </a:r>
            <a:r>
              <a:rPr lang="ru-RU" sz="4000" b="1" dirty="0">
                <a:cs typeface="Times New Roman" pitchFamily="18" charset="0"/>
              </a:rPr>
              <a:t>» </a:t>
            </a:r>
            <a:endParaRPr lang="ru-RU" sz="4000" dirty="0"/>
          </a:p>
        </p:txBody>
      </p:sp>
      <p:pic>
        <p:nvPicPr>
          <p:cNvPr id="4" name="Picture 1" descr="C:\Users\Ольга\Documents\трапеза\000139_dis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84784"/>
            <a:ext cx="7992888" cy="5226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</TotalTime>
  <Words>290</Words>
  <Application>Microsoft Office PowerPoint</Application>
  <PresentationFormat>Экран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Soho</vt:lpstr>
      <vt:lpstr>Презентация PowerPoint</vt:lpstr>
      <vt:lpstr>РУССКАЯ ТРАПЕЗА</vt:lpstr>
      <vt:lpstr>ЦЕЛИ   УРОКА</vt:lpstr>
      <vt:lpstr>Презентация PowerPoint</vt:lpstr>
      <vt:lpstr>Я от бабушки ушёл, Я от дедушки ушёл…</vt:lpstr>
      <vt:lpstr>КОЛОБКИ</vt:lpstr>
      <vt:lpstr>Презентация PowerPoint</vt:lpstr>
      <vt:lpstr>Третьяковская галерея в Москве</vt:lpstr>
      <vt:lpstr>Картина Ильи Ивановича Машкова «Снедь московская: хлебы» </vt:lpstr>
      <vt:lpstr>ПРОЕКТ  «ПРОЦЕСС ПРИГОТОВЛЕНИЯ ХЛЕБА»</vt:lpstr>
      <vt:lpstr>БЕРЁМ МОЛОКО, ДРОЖЖИ, ЯЙЦА, САХАР, СОЛЬ, МУКУ И ЗАМЕШИВАЕМ ТЕСТО </vt:lpstr>
      <vt:lpstr>ПОМЕЩАЕМ ТЕСТО В СПЕЦИАЛЬНУЮ МАШИНУ, ГДЕ ОНО БУДЕТ ПОДХОДИТЬ</vt:lpstr>
      <vt:lpstr>ВЫКЛАДЫВАЕМ ТЕСТО ДЛЯ РАБОТЫ</vt:lpstr>
      <vt:lpstr>РАСКАТЫВАЕМ ТЕСТО И ДЕЛАЕМ ТРИ КОЛБАСКИ</vt:lpstr>
      <vt:lpstr>ПОЛУЧИЛАСЬ ХЛЕБНАЯ КОСИЧКА, КОТОРУЮ СТАВИМ В ДУХОВКУ</vt:lpstr>
      <vt:lpstr>АРОМАТНЫЙ ХЛЕБ ГОТОВ</vt:lpstr>
      <vt:lpstr>«Буду служить тебе славно, Усердно и очень исправно, В год за три щелчка тебе по лбу, Есть же мне давай варёную полбу».</vt:lpstr>
      <vt:lpstr>Презентация PowerPoint</vt:lpstr>
      <vt:lpstr>КАША ГРЕЧНЕВАЯ</vt:lpstr>
      <vt:lpstr>КАША ОВСЯНАЯ</vt:lpstr>
      <vt:lpstr>КАША ПШЁННАЯ</vt:lpstr>
      <vt:lpstr>ТВОРЧЕСКИЙ ПРОЕКТ «ЛЮБИМАЯ КАША» Подготовила: Башкирева  Анна</vt:lpstr>
      <vt:lpstr>Беру кастрюлю, молоко, пшено, изюм, соль.</vt:lpstr>
      <vt:lpstr>Наливаю молоко в кастрюлю и довожу до кипения.</vt:lpstr>
      <vt:lpstr>Засыпаю в закипевшее молоко пшено и солю.</vt:lpstr>
      <vt:lpstr>Добавляю три горсти изюма.</vt:lpstr>
      <vt:lpstr>Варю кашу до готовности.</vt:lpstr>
      <vt:lpstr>Накладываю кашу в тарелку,  добавляю кусочек сливочного масла и ем.</vt:lpstr>
      <vt:lpstr>ЛОЖКА</vt:lpstr>
      <vt:lpstr>ЗАДАНИЯ ПО ГРУППАМ</vt:lpstr>
      <vt:lpstr>Презентация PowerPoint</vt:lpstr>
      <vt:lpstr>ДОМАШНЕЕ ЗАДАНИЕ</vt:lpstr>
    </vt:vector>
  </TitlesOfParts>
  <Company>UralSOFT SubZero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</dc:creator>
  <cp:lastModifiedBy>Александр</cp:lastModifiedBy>
  <cp:revision>53</cp:revision>
  <dcterms:created xsi:type="dcterms:W3CDTF">2015-02-23T17:12:56Z</dcterms:created>
  <dcterms:modified xsi:type="dcterms:W3CDTF">2015-09-05T12:10:48Z</dcterms:modified>
</cp:coreProperties>
</file>