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60" r:id="rId5"/>
    <p:sldId id="263" r:id="rId6"/>
    <p:sldId id="265" r:id="rId7"/>
    <p:sldId id="266" r:id="rId8"/>
    <p:sldId id="264" r:id="rId9"/>
    <p:sldId id="270" r:id="rId10"/>
    <p:sldId id="261" r:id="rId11"/>
    <p:sldId id="259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9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1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2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2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3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3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2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9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74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7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9C1C3-8D78-41EC-B8A3-FAE02BB99DB6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0EEC-4BA9-4CE2-BAAC-E16C0ABF0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6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5846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толковом словаре русского языка значение этого слова «мир»</a:t>
            </a:r>
          </a:p>
          <a:p>
            <a:r>
              <a:rPr lang="ru-RU" sz="2400" dirty="0" smtClean="0"/>
              <a:t> </a:t>
            </a:r>
            <a:r>
              <a:rPr lang="ru-RU" sz="2400" b="1" i="1" dirty="0"/>
              <a:t>МИР, -а; мн. миры, -</a:t>
            </a:r>
            <a:r>
              <a:rPr lang="ru-RU" sz="2400" b="1" i="1" dirty="0" err="1"/>
              <a:t>ов</a:t>
            </a:r>
            <a:r>
              <a:rPr lang="ru-RU" sz="2400" b="1" i="1" dirty="0"/>
              <a:t>; м.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Совокупность </a:t>
            </a:r>
            <a:r>
              <a:rPr lang="ru-RU" sz="2400" dirty="0"/>
              <a:t>всех форм материи в земном и космическом пространстве; Вселенная. Происхождение мира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marL="457200" indent="-457200">
              <a:buAutoNum type="arabicPeriod" startAt="2"/>
            </a:pPr>
            <a:r>
              <a:rPr lang="ru-RU" sz="2400" dirty="0" smtClean="0"/>
              <a:t>Отдельная </a:t>
            </a:r>
            <a:r>
              <a:rPr lang="ru-RU" sz="2400" dirty="0"/>
              <a:t>часть Вселенной; планета. Далёкие звёздные миры. Изучать марсианский мир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marL="457200" indent="-457200">
              <a:buAutoNum type="arabicPeriod" startAt="3"/>
            </a:pPr>
            <a:r>
              <a:rPr lang="ru-RU" sz="2400" dirty="0" smtClean="0"/>
              <a:t>Земной </a:t>
            </a:r>
            <a:r>
              <a:rPr lang="ru-RU" sz="2400" dirty="0"/>
              <a:t>шар, Земля со всем существующим на ней. Объехать половину мира. Страны мира. Чемпион мира. Лучший в мире бамбук. Самое большое животное мира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 startAt="3"/>
            </a:pPr>
            <a:endParaRPr lang="ru-RU" sz="2400" dirty="0"/>
          </a:p>
          <a:p>
            <a:r>
              <a:rPr lang="ru-RU" sz="2400" dirty="0" smtClean="0"/>
              <a:t>4.   Всё</a:t>
            </a:r>
            <a:r>
              <a:rPr lang="ru-RU" sz="2400" dirty="0"/>
              <a:t>, реально существующее на Земле, проявляющееся в её жизни. Весь мир засверкал под лучами солнца. Не дать погибнуть миру на Земле. * Настала ночь, весь мир затих (Некрасов) и </a:t>
            </a:r>
            <a:r>
              <a:rPr lang="ru-RU" sz="2400" dirty="0" err="1"/>
              <a:t>т.д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66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584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МИР</a:t>
            </a:r>
            <a:r>
              <a:rPr lang="ru-RU" sz="2400" dirty="0"/>
              <a:t>, -а; м.</a:t>
            </a:r>
          </a:p>
          <a:p>
            <a:r>
              <a:rPr lang="ru-RU" sz="2400" dirty="0" smtClean="0"/>
              <a:t>1. Согласие</a:t>
            </a:r>
            <a:r>
              <a:rPr lang="ru-RU" sz="2400" dirty="0"/>
              <a:t>, отсутствие разногласий, вражды или ссоры. Жить в мире. Нарушить мир в доме. Установить мир между кем-л. Закончить дело миром</a:t>
            </a:r>
          </a:p>
          <a:p>
            <a:r>
              <a:rPr lang="ru-RU" sz="2400" dirty="0"/>
              <a:t>(мирно, полюбовно, без ссоры).</a:t>
            </a:r>
          </a:p>
          <a:p>
            <a:r>
              <a:rPr lang="ru-RU" sz="2400" dirty="0" smtClean="0"/>
              <a:t>2. Отсутствие </a:t>
            </a:r>
            <a:r>
              <a:rPr lang="ru-RU" sz="2400" dirty="0"/>
              <a:t>войны, вооружённых действий между государствами; согласное сосуществование государств, народов. Борьба народов за мир. Проводить политику мира.</a:t>
            </a:r>
          </a:p>
          <a:p>
            <a:r>
              <a:rPr lang="ru-RU" sz="2400" dirty="0" smtClean="0"/>
              <a:t>3. Соглашение </a:t>
            </a:r>
            <a:r>
              <a:rPr lang="ru-RU" sz="2400" dirty="0"/>
              <a:t>между воюющими сторонами об окончательном прекращении военных действий; мирный договор. Заключить мир. Подписать мир. Переговоры о мире.</a:t>
            </a:r>
          </a:p>
          <a:p>
            <a:r>
              <a:rPr lang="ru-RU" sz="2400" dirty="0" smtClean="0"/>
              <a:t>4.  Покой</a:t>
            </a:r>
            <a:r>
              <a:rPr lang="ru-RU" sz="2400" dirty="0"/>
              <a:t>, спокойствие. Наступил душевный мир у кого-л. Устав от суеты, желать мира. Мир вам; мир дому сему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88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52920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...Зло войны и благо мира </a:t>
            </a:r>
            <a:endParaRPr lang="ru-RU" sz="3600" dirty="0" smtClean="0"/>
          </a:p>
          <a:p>
            <a:r>
              <a:rPr lang="ru-RU" sz="3600" dirty="0" smtClean="0"/>
              <a:t>до </a:t>
            </a:r>
            <a:r>
              <a:rPr lang="ru-RU" sz="3600" dirty="0"/>
              <a:t>такой степени известны людям, что с тех пор, как мы знаем людей, самым лучшим пожеланием было приветствие «мир вам».</a:t>
            </a:r>
            <a:br>
              <a:rPr lang="ru-RU" sz="3600" dirty="0"/>
            </a:br>
            <a:r>
              <a:rPr lang="ru-RU" sz="3600" dirty="0" smtClean="0"/>
              <a:t>                                                                                                   </a:t>
            </a:r>
            <a:r>
              <a:rPr lang="ru-RU" sz="3600" dirty="0" err="1" smtClean="0"/>
              <a:t>Л.Н.Толстой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6724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9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406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95" y="0"/>
            <a:ext cx="9238895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88640"/>
            <a:ext cx="66967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12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5" y="-171400"/>
            <a:ext cx="8198933" cy="6741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2204864"/>
            <a:ext cx="59046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Поздравляю</a:t>
            </a:r>
          </a:p>
          <a:p>
            <a:pPr algn="ctr"/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Вас!!!</a:t>
            </a:r>
            <a:endParaRPr lang="ru-RU" sz="60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16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133"/>
            <a:ext cx="8712968" cy="66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6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16632"/>
            <a:ext cx="888098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4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3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277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2015-03-11T06:26:09Z</dcterms:created>
  <dcterms:modified xsi:type="dcterms:W3CDTF">2015-08-31T14:59:58Z</dcterms:modified>
</cp:coreProperties>
</file>