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88031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Шушенская начальная общеобразовательная школа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352928" cy="568863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Творческий групповой</a:t>
            </a:r>
          </a:p>
          <a:p>
            <a:pPr algn="l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проект </a:t>
            </a:r>
          </a:p>
          <a:p>
            <a:pPr algn="l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на тему</a:t>
            </a:r>
          </a:p>
          <a:p>
            <a:pPr algn="l"/>
            <a:r>
              <a:rPr lang="ru-RU" sz="4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Новогодняя ёлка»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учащиеся 3 «Б» класса</a:t>
            </a:r>
          </a:p>
          <a:p>
            <a:pPr algn="l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Кл.руководитель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Бушмакина Л.С.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\Desktop\65924314_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99830"/>
            <a:ext cx="3456384" cy="51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Новая возможность: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361459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написать исследовательскую работу по данной теме, где более подробно и детально рассмотреть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живую ёлку и искусственную.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равнить их.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Выяснить, какую ёлку выбрать к Новому году, чтобы нанести меньше вреда природе и здоровью человека.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или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\Desktop\7318-35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41" y="4283638"/>
            <a:ext cx="221560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23\Desktop\DOUGLAS LIGHT GREEN P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53" y="3965273"/>
            <a:ext cx="1872208" cy="28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6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Приложение1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3\Documents\Scanned Documents\Рисун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0372"/>
            <a:ext cx="7981900" cy="58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61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462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23\Documents\Scanned Documents\Рисунок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0151"/>
            <a:ext cx="8208867" cy="59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1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ривлечение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внимания людей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проблеме сохранения (браконьерского уничтожения) ели в нашем районе;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с ролью и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значением ели в природе.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123\Desktop\c0d9ee298e11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56733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зучить литературу о ели; узнать о связях ели с растениями и животными;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знакомиться с историей возникновения «новогодней ёлки»;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ровести анкетирование,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целью узнать, какую ёлку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ставят люди у себя в домах;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зготовить плакат в защиту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«лесной красавицы»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23\Desktop\1081747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1" y="3212976"/>
            <a:ext cx="33213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Объект: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ель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Предмет: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сохранение ели в природе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предметно-содержательной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экологический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продолжительности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\Desktop\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2880320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Подготовительный этап: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темы, цели, задач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Прогнозируемый результат.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01595"/>
            <a:ext cx="3733799" cy="279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74" y="3356992"/>
            <a:ext cx="3661465" cy="274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6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Основной этап: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создание творческих групп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группа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изучение литературы по заданной теме, доклад.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63951"/>
              </p:ext>
            </p:extLst>
          </p:nvPr>
        </p:nvGraphicFramePr>
        <p:xfrm>
          <a:off x="611560" y="2852936"/>
          <a:ext cx="7776864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6295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 подгруппа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 подгруппа</a:t>
                      </a:r>
                      <a:endParaRPr lang="ru-RU" sz="3200" dirty="0"/>
                    </a:p>
                  </a:txBody>
                  <a:tcPr/>
                </a:tc>
              </a:tr>
              <a:tr h="362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Изучение литературы о ели; </a:t>
                      </a:r>
                      <a:r>
                        <a:rPr lang="ru-RU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связях ели с растениями и животными;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Знакомство</a:t>
                      </a:r>
                      <a:r>
                        <a:rPr lang="ru-RU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историей возникновения «новогодней ёлки»;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составление  анкет, анкетирование учащихся и родителей (для выяснения ситуации).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Уважаемый друг, ответь на вопросы анкеты вместе со своей семьей! Подчеркни нужный ответ.(101 семья приняли участие в анкетирование)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Будет ли стоять ёлка в вашем доме в новый год? (да - 97/нет - 4)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Какую ёлку вы выберете для вашего праздника? (натуральную - 67 /искусственную - 30).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Почему?</a:t>
            </a:r>
          </a:p>
        </p:txBody>
      </p:sp>
    </p:spTree>
    <p:extLst>
      <p:ext uri="{BB962C8B-B14F-4D97-AF65-F5344CB8AC3E}">
        <p14:creationId xmlns:p14="http://schemas.microsoft.com/office/powerpoint/2010/main" val="7693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группа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изготовление плакатов в защиту «лесной красавицы»: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нализ докладов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ыбор сюжета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ыбор лозунга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рактическая часть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552702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824"/>
            <a:ext cx="3897296" cy="259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23\Desktop\god_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32018"/>
            <a:ext cx="1835696" cy="13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развешивание плакатов в школе, в посёлке.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9" y="4240993"/>
            <a:ext cx="3146387" cy="235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34" y="1489362"/>
            <a:ext cx="3174253" cy="2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9" y="1529761"/>
            <a:ext cx="3110162" cy="233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123\Desktop\image002_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62" y="3933056"/>
            <a:ext cx="1930996" cy="24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331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общеобразовательное учреждение Шушенская начальная общеобразовательная школа</vt:lpstr>
      <vt:lpstr>Цель:</vt:lpstr>
      <vt:lpstr>Задачи проекта:</vt:lpstr>
      <vt:lpstr>Объект: ель Предмет: сохранение ели в природе</vt:lpstr>
      <vt:lpstr>Этапы реализации проекта:</vt:lpstr>
      <vt:lpstr>2. Основной этап: создание творческих групп.</vt:lpstr>
      <vt:lpstr>2 группа – составление  анкет, анкетирование учащихся и родителей (для выяснения ситуации).</vt:lpstr>
      <vt:lpstr>3 группа – изготовление плакатов в защиту «лесной красавицы»:</vt:lpstr>
      <vt:lpstr>3. Заключительный этап: развешивание плакатов в школе, в посёлке.</vt:lpstr>
      <vt:lpstr>Новая возможность:</vt:lpstr>
      <vt:lpstr>Приложение1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Пользователь</cp:lastModifiedBy>
  <cp:revision>23</cp:revision>
  <dcterms:created xsi:type="dcterms:W3CDTF">2013-12-16T06:34:10Z</dcterms:created>
  <dcterms:modified xsi:type="dcterms:W3CDTF">2015-09-06T10:06:36Z</dcterms:modified>
</cp:coreProperties>
</file>