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2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000108"/>
            <a:ext cx="4071966" cy="5047536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Окружающий мир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1 класс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b="1" i="1" dirty="0" smtClean="0"/>
              <a:t>Где живут слоны?</a:t>
            </a:r>
          </a:p>
          <a:p>
            <a:pPr algn="ctr"/>
            <a:endParaRPr lang="ru-RU" sz="3200" b="1" i="1" dirty="0" smtClean="0"/>
          </a:p>
          <a:p>
            <a:pPr algn="ctr"/>
            <a:r>
              <a:rPr lang="ru-RU" sz="2000" b="1" i="1" dirty="0" smtClean="0"/>
              <a:t>Презентацию подготовила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Учитель начальных классов</a:t>
            </a:r>
          </a:p>
          <a:p>
            <a:pPr algn="ctr"/>
            <a:r>
              <a:rPr lang="ru-RU" sz="2000" b="1" i="1" dirty="0" smtClean="0"/>
              <a:t>ГБОУ лицея № 488 Выборгского района </a:t>
            </a:r>
          </a:p>
          <a:p>
            <a:pPr algn="ctr"/>
            <a:r>
              <a:rPr lang="ru-RU" sz="2000" b="1" i="1" dirty="0" smtClean="0"/>
              <a:t>Санкт – Петербурга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400" b="1" i="1" dirty="0" err="1" smtClean="0"/>
              <a:t>Чепик</a:t>
            </a:r>
            <a:r>
              <a:rPr lang="ru-RU" sz="2400" b="1" i="1" dirty="0" smtClean="0"/>
              <a:t> Елена Геннадьевна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menty.ru/images/news/climate_human_evolution_fig1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15172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8358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Африканская саванна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это бескрайняя равнина, покрытая густой травой. Трава желтая в сухой сезон, когда дожди не идут, и зеленая – в сезон дождливый. В саванне далеко один от другого растут толстые баобабы, высятся колючие акации. В саванне обитают самые разнообразные животные.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zverki.org/wp-content/uploads/2010/09/031041.jpg"/>
          <p:cNvPicPr>
            <a:picLocks noChangeAspect="1" noChangeArrowheads="1"/>
          </p:cNvPicPr>
          <p:nvPr/>
        </p:nvPicPr>
        <p:blipFill>
          <a:blip r:embed="rId2"/>
          <a:srcRect t="7692" b="5128"/>
          <a:stretch>
            <a:fillRect/>
          </a:stretch>
        </p:blipFill>
        <p:spPr bwMode="auto">
          <a:xfrm>
            <a:off x="5214942" y="4143380"/>
            <a:ext cx="3357586" cy="2143140"/>
          </a:xfrm>
          <a:prstGeom prst="rect">
            <a:avLst/>
          </a:prstGeom>
          <a:noFill/>
        </p:spPr>
      </p:pic>
      <p:pic>
        <p:nvPicPr>
          <p:cNvPr id="16388" name="Picture 4" descr="http://www.news-world.us/pics/wp-content/uploads/2011/01/baby-giraffes-horn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857232"/>
            <a:ext cx="2528882" cy="2786082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commons/thumb/8/8a/Thomsons-gazelle.jpg/515px-Thomsons-gazell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857232"/>
            <a:ext cx="2128827" cy="2786082"/>
          </a:xfrm>
          <a:prstGeom prst="rect">
            <a:avLst/>
          </a:prstGeom>
          <a:noFill/>
        </p:spPr>
      </p:pic>
      <p:pic>
        <p:nvPicPr>
          <p:cNvPr id="16392" name="Picture 8" descr="http://dic.academic.ru/pictures/enc_colier/ph09736.jpg"/>
          <p:cNvPicPr>
            <a:picLocks noChangeAspect="1" noChangeArrowheads="1"/>
          </p:cNvPicPr>
          <p:nvPr/>
        </p:nvPicPr>
        <p:blipFill>
          <a:blip r:embed="rId5"/>
          <a:srcRect l="5465" t="12500" r="5737" b="14285"/>
          <a:stretch>
            <a:fillRect/>
          </a:stretch>
        </p:blipFill>
        <p:spPr bwMode="auto">
          <a:xfrm>
            <a:off x="571472" y="4143380"/>
            <a:ext cx="3857652" cy="2143140"/>
          </a:xfrm>
          <a:prstGeom prst="rect">
            <a:avLst/>
          </a:prstGeom>
          <a:noFill/>
        </p:spPr>
      </p:pic>
      <p:pic>
        <p:nvPicPr>
          <p:cNvPr id="16394" name="Picture 10" descr="http://www.dinosoria.com/photos-gazelle-girafe/images/gazelle-girafe-3_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857232"/>
            <a:ext cx="1952619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7356" y="214290"/>
            <a:ext cx="602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Травоядные обитатели саванны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00" y="3643314"/>
            <a:ext cx="122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газель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3643314"/>
            <a:ext cx="161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антилопа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6286520"/>
            <a:ext cx="105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зебра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643314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жираф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286520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носорог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okczoo.com/sites/okczoo/uploads/images/CF_LO/Lion_28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714356"/>
            <a:ext cx="2695571" cy="3228969"/>
          </a:xfrm>
          <a:prstGeom prst="rect">
            <a:avLst/>
          </a:prstGeom>
          <a:noFill/>
        </p:spPr>
      </p:pic>
      <p:pic>
        <p:nvPicPr>
          <p:cNvPr id="15366" name="Picture 6" descr="http://www.asingularcreation.com/tutorials/jason-morgan/fu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310048" cy="3000396"/>
          </a:xfrm>
          <a:prstGeom prst="rect">
            <a:avLst/>
          </a:prstGeom>
          <a:noFill/>
        </p:spPr>
      </p:pic>
      <p:pic>
        <p:nvPicPr>
          <p:cNvPr id="15368" name="Picture 8" descr="http://static.eximtours.pl/images/bv/hotel/1910/37f3e_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4071942"/>
            <a:ext cx="4000528" cy="2647939"/>
          </a:xfrm>
          <a:prstGeom prst="rect">
            <a:avLst/>
          </a:prstGeom>
          <a:noFill/>
        </p:spPr>
      </p:pic>
      <p:pic>
        <p:nvPicPr>
          <p:cNvPr id="15370" name="Picture 10" descr="http://27.media.tumblr.com/tumblr_l2mfjxKxE21qbieewo1_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56"/>
            <a:ext cx="2381250" cy="23526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214290"/>
            <a:ext cx="401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Хищники саванны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357562"/>
            <a:ext cx="73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3929066"/>
            <a:ext cx="14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леопард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6286520"/>
            <a:ext cx="121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гепард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521495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гиена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nnm.ru/f/d/5/3/a/90941703900bee2901b5b30bc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4643470" cy="2857520"/>
          </a:xfrm>
          <a:prstGeom prst="rect">
            <a:avLst/>
          </a:prstGeom>
          <a:noFill/>
        </p:spPr>
      </p:pic>
      <p:pic>
        <p:nvPicPr>
          <p:cNvPr id="14340" name="Picture 4" descr="http://www.game-reserve.com/images/wildlife/reptiles/crocodile_jaws_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810000" cy="2724151"/>
          </a:xfrm>
          <a:prstGeom prst="rect">
            <a:avLst/>
          </a:prstGeom>
          <a:noFill/>
        </p:spPr>
      </p:pic>
      <p:pic>
        <p:nvPicPr>
          <p:cNvPr id="14342" name="Picture 6" descr="http://cache.photosight.ru/img/3/750/4009855_large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3571876"/>
            <a:ext cx="5267322" cy="30861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14324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Африканские страусы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защищают своих страусят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3071810"/>
            <a:ext cx="162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крокодил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715016"/>
            <a:ext cx="257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Бегемоты или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гиппопотамы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ihi.ru/pics/2011/08/29/8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572428" cy="5214974"/>
          </a:xfrm>
          <a:prstGeom prst="rect">
            <a:avLst/>
          </a:prstGeom>
          <a:noFill/>
        </p:spPr>
      </p:pic>
      <p:sp>
        <p:nvSpPr>
          <p:cNvPr id="2052" name="AutoShape 4" descr="https://sites.google.com/site/bestcapoeira/Amazon_Rainforest.jpg"/>
          <p:cNvSpPr>
            <a:spLocks noChangeAspect="1" noChangeArrowheads="1"/>
          </p:cNvSpPr>
          <p:nvPr/>
        </p:nvSpPr>
        <p:spPr bwMode="auto">
          <a:xfrm>
            <a:off x="155575" y="-2027238"/>
            <a:ext cx="56388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ites.google.com/site/bestcapoeira/Amazon_Rainforest.jpg"/>
          <p:cNvSpPr>
            <a:spLocks noChangeAspect="1" noChangeArrowheads="1"/>
          </p:cNvSpPr>
          <p:nvPr/>
        </p:nvSpPr>
        <p:spPr bwMode="auto">
          <a:xfrm>
            <a:off x="155575" y="-2027238"/>
            <a:ext cx="56388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ites.google.com/site/bestcapoeira/Amazon_Rainforest.jpg"/>
          <p:cNvSpPr>
            <a:spLocks noChangeAspect="1" noChangeArrowheads="1"/>
          </p:cNvSpPr>
          <p:nvPr/>
        </p:nvSpPr>
        <p:spPr bwMode="auto">
          <a:xfrm>
            <a:off x="155575" y="-2027238"/>
            <a:ext cx="56388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sites.google.com/site/bestcapoeira/Amazon_Rainfore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sites.google.com/site/bestcapoeira/Amazon_Rainforest.jpg"/>
          <p:cNvSpPr>
            <a:spLocks noChangeAspect="1" noChangeArrowheads="1"/>
          </p:cNvSpPr>
          <p:nvPr/>
        </p:nvSpPr>
        <p:spPr bwMode="auto">
          <a:xfrm>
            <a:off x="155575" y="-2027238"/>
            <a:ext cx="56388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00298" y="428604"/>
            <a:ext cx="36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Тропический лес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reenbox.ru/components/com_joomgallery/img_pictures/_18/_79/zmei_11_20101209_1665528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786214" cy="2428892"/>
          </a:xfrm>
          <a:prstGeom prst="rect">
            <a:avLst/>
          </a:prstGeom>
          <a:noFill/>
        </p:spPr>
      </p:pic>
      <p:pic>
        <p:nvPicPr>
          <p:cNvPr id="1028" name="Picture 4" descr="http://www.csj.g12.br/webquest/amazonia/primat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929066"/>
            <a:ext cx="3714776" cy="2128824"/>
          </a:xfrm>
          <a:prstGeom prst="rect">
            <a:avLst/>
          </a:prstGeom>
          <a:noFill/>
        </p:spPr>
      </p:pic>
      <p:pic>
        <p:nvPicPr>
          <p:cNvPr id="1034" name="Picture 10" descr="http://www.gezengi.com/wp-content/uploads/2010/12/Timsa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929066"/>
            <a:ext cx="3638536" cy="2143140"/>
          </a:xfrm>
          <a:prstGeom prst="rect">
            <a:avLst/>
          </a:prstGeom>
          <a:noFill/>
        </p:spPr>
      </p:pic>
      <p:pic>
        <p:nvPicPr>
          <p:cNvPr id="12" name="Picture 6" descr="http://www.yaplakal.com/uploads/post-3-124678566031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857232"/>
            <a:ext cx="3781444" cy="24288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57356" y="3286124"/>
            <a:ext cx="1079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питон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335756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тигр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6215082"/>
            <a:ext cx="162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крокодил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214290"/>
            <a:ext cx="5625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Обитатели тропических лесов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6215082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обезьяна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errambiente.org/fauna/Mammiferi/proboscidea/elephantidae/images/loxodonta_africana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4067175" cy="4229101"/>
          </a:xfrm>
          <a:prstGeom prst="rect">
            <a:avLst/>
          </a:prstGeom>
          <a:noFill/>
        </p:spPr>
      </p:pic>
      <p:pic>
        <p:nvPicPr>
          <p:cNvPr id="18436" name="Picture 4" descr="http://susty.com/image/asian-elephant-elephas-maxim-trunk-ears-mother-cow-baby-calf-walking-endangered-species-spotlight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829050" cy="4229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4055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Африканский слон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642918"/>
            <a:ext cx="3524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Индийский слон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Источники</a:t>
            </a:r>
          </a:p>
          <a:p>
            <a:pPr algn="ctr"/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Плешаков А. А. Окружающий мир. Учебник. 1 класс, Москва, Просвещение.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Фефилова Е. П., </a:t>
            </a:r>
            <a:r>
              <a:rPr lang="ru-RU" sz="2800" dirty="0" err="1" smtClean="0"/>
              <a:t>Поторочина</a:t>
            </a:r>
            <a:r>
              <a:rPr lang="ru-RU" sz="2800" dirty="0" smtClean="0"/>
              <a:t> Е. А., Дмитриева О. И. Поурочные разработки по курсу «Окружающий мир», Москва, </a:t>
            </a:r>
            <a:r>
              <a:rPr lang="ru-RU" sz="2800" dirty="0" err="1" smtClean="0"/>
              <a:t>Вако</a:t>
            </a:r>
            <a:r>
              <a:rPr lang="ru-RU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yandex.ru</a:t>
            </a:r>
            <a:r>
              <a:rPr lang="ru-RU" sz="2800" dirty="0" smtClean="0"/>
              <a:t> Картинки: саванна, тропический лес.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169</Words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35</cp:revision>
  <dcterms:modified xsi:type="dcterms:W3CDTF">2015-07-24T08:59:19Z</dcterms:modified>
</cp:coreProperties>
</file>