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302" r:id="rId2"/>
    <p:sldId id="304" r:id="rId3"/>
    <p:sldId id="306" r:id="rId4"/>
    <p:sldId id="307" r:id="rId5"/>
    <p:sldId id="308" r:id="rId6"/>
    <p:sldId id="309" r:id="rId7"/>
    <p:sldId id="262" r:id="rId8"/>
    <p:sldId id="264" r:id="rId9"/>
    <p:sldId id="286" r:id="rId10"/>
    <p:sldId id="28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9" d="100"/>
          <a:sy n="69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5647C-0359-439B-8D78-13B780866A00}" type="datetimeFigureOut">
              <a:rPr lang="ru-RU" smtClean="0"/>
              <a:t>06.09.2015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3B06167-8D43-46CE-AED3-57F13BC77C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5647C-0359-439B-8D78-13B780866A00}" type="datetimeFigureOut">
              <a:rPr lang="ru-RU" smtClean="0"/>
              <a:t>06.09.2015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06167-8D43-46CE-AED3-57F13BC77C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5647C-0359-439B-8D78-13B780866A00}" type="datetimeFigureOut">
              <a:rPr lang="ru-RU" smtClean="0"/>
              <a:t>06.09.2015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06167-8D43-46CE-AED3-57F13BC77C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5647C-0359-439B-8D78-13B780866A00}" type="datetimeFigureOut">
              <a:rPr lang="ru-RU" smtClean="0"/>
              <a:t>06.09.2015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3B06167-8D43-46CE-AED3-57F13BC77C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5647C-0359-439B-8D78-13B780866A00}" type="datetimeFigureOut">
              <a:rPr lang="ru-RU" smtClean="0"/>
              <a:t>06.09.2015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06167-8D43-46CE-AED3-57F13BC77C5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5647C-0359-439B-8D78-13B780866A00}" type="datetimeFigureOut">
              <a:rPr lang="ru-RU" smtClean="0"/>
              <a:t>06.09.2015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06167-8D43-46CE-AED3-57F13BC77C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5647C-0359-439B-8D78-13B780866A00}" type="datetimeFigureOut">
              <a:rPr lang="ru-RU" smtClean="0"/>
              <a:t>06.09.2015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3B06167-8D43-46CE-AED3-57F13BC77C5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5647C-0359-439B-8D78-13B780866A00}" type="datetimeFigureOut">
              <a:rPr lang="ru-RU" smtClean="0"/>
              <a:t>06.09.2015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06167-8D43-46CE-AED3-57F13BC77C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5647C-0359-439B-8D78-13B780866A00}" type="datetimeFigureOut">
              <a:rPr lang="ru-RU" smtClean="0"/>
              <a:t>06.09.2015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06167-8D43-46CE-AED3-57F13BC77C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5647C-0359-439B-8D78-13B780866A00}" type="datetimeFigureOut">
              <a:rPr lang="ru-RU" smtClean="0"/>
              <a:t>06.09.2015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06167-8D43-46CE-AED3-57F13BC77C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5647C-0359-439B-8D78-13B780866A00}" type="datetimeFigureOut">
              <a:rPr lang="ru-RU" smtClean="0"/>
              <a:t>06.09.2015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06167-8D43-46CE-AED3-57F13BC77C5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545647C-0359-439B-8D78-13B780866A00}" type="datetimeFigureOut">
              <a:rPr lang="ru-RU" smtClean="0"/>
              <a:t>06.09.2015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3B06167-8D43-46CE-AED3-57F13BC77C5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 smtClean="0">
                <a:latin typeface="Century Gothic" pitchFamily="34" charset="0"/>
              </a:rPr>
              <a:t>3 – Г класс </a:t>
            </a:r>
            <a:br>
              <a:rPr lang="ru-RU" b="1" dirty="0" smtClean="0">
                <a:latin typeface="Century Gothic" pitchFamily="34" charset="0"/>
              </a:rPr>
            </a:br>
            <a:r>
              <a:rPr lang="ru-RU" b="1" dirty="0" smtClean="0">
                <a:latin typeface="Century Gothic" pitchFamily="34" charset="0"/>
              </a:rPr>
              <a:t>2014 – 2015 учебный год!!!</a:t>
            </a:r>
            <a:endParaRPr lang="ru-RU" b="1" dirty="0">
              <a:latin typeface="Century Gothic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564904"/>
            <a:ext cx="3073047" cy="2304256"/>
          </a:xfrm>
          <a:prstGeom prst="rect">
            <a:avLst/>
          </a:prstGeom>
          <a:ln w="228600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072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332656"/>
            <a:ext cx="3178696" cy="5170586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Смотрите, что</a:t>
            </a:r>
            <a:b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нас получилось: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91894">
            <a:off x="3203820" y="1218305"/>
            <a:ext cx="6030884" cy="4522124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645024"/>
            <a:ext cx="3707904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11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нс\Desktop\Новая папка\DSC_063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65677"/>
            <a:ext cx="3248518" cy="1827219"/>
          </a:xfrm>
          <a:prstGeom prst="rect">
            <a:avLst/>
          </a:prstGeom>
          <a:ln w="228600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днс\Desktop\Новая папка\DSC_063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93096"/>
            <a:ext cx="3200355" cy="1800200"/>
          </a:xfrm>
          <a:prstGeom prst="rect">
            <a:avLst/>
          </a:prstGeom>
          <a:ln w="228600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днс\Desktop\Новая папка\DSC_064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17032"/>
            <a:ext cx="3500586" cy="196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днс\Desktop\Новая папка\DSC_065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59271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5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«Умники и умницы»</a:t>
            </a:r>
            <a:endParaRPr lang="ru-RU" dirty="0"/>
          </a:p>
        </p:txBody>
      </p:sp>
      <p:pic>
        <p:nvPicPr>
          <p:cNvPr id="4098" name="Picture 2" descr="C:\Users\днс\Desktop\Новая папка\DSC_06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88840"/>
            <a:ext cx="5256584" cy="295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3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Городской конкурс -  игра « Моя Югра»</a:t>
            </a:r>
            <a:endParaRPr lang="ru-RU" dirty="0"/>
          </a:p>
        </p:txBody>
      </p:sp>
      <p:pic>
        <p:nvPicPr>
          <p:cNvPr id="5122" name="Picture 2" descr="C:\Users\днс\Desktop\puteshestvie-po-YUgre-3-300x15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132856"/>
            <a:ext cx="4680520" cy="241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48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Открытый урок по окружающему миру </a:t>
            </a:r>
            <a:br>
              <a:rPr lang="ru-RU" sz="2800" b="1" dirty="0" smtClean="0"/>
            </a:br>
            <a:r>
              <a:rPr lang="ru-RU" sz="2800" b="1" dirty="0" smtClean="0"/>
              <a:t>«В мире животных»</a:t>
            </a:r>
            <a:endParaRPr lang="ru-RU" sz="2800" b="1" dirty="0"/>
          </a:p>
        </p:txBody>
      </p:sp>
      <p:pic>
        <p:nvPicPr>
          <p:cNvPr id="6146" name="Picture 2" descr="C:\Users\днс\Desktop\seminar3-300x15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132856"/>
            <a:ext cx="5040559" cy="260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85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/>
              <a:t>Классный проект по окружающему миру</a:t>
            </a:r>
            <a:br>
              <a:rPr lang="ru-RU" sz="2800" b="1" dirty="0" smtClean="0"/>
            </a:br>
            <a:r>
              <a:rPr lang="ru-RU" sz="2800" b="1" dirty="0" smtClean="0"/>
              <a:t> «Моя родословная»</a:t>
            </a:r>
            <a:endParaRPr lang="ru-RU" sz="2800" b="1" dirty="0"/>
          </a:p>
        </p:txBody>
      </p:sp>
      <p:pic>
        <p:nvPicPr>
          <p:cNvPr id="7171" name="Picture 3" descr="C:\Users\днс\Desktop\Новая папка\DSC_08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96776" y="1516192"/>
            <a:ext cx="301514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днс\Desktop\Новая папка\DSC_08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43897" y="3565016"/>
            <a:ext cx="358439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днс\Desktop\Новая папка\DSC_08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93096"/>
            <a:ext cx="2944327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днс\Desktop\Новая папка\DSC_08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2250" y="1696634"/>
            <a:ext cx="2883763" cy="230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012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узнали историю создания кукол, </a:t>
            </a:r>
            <a:b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 по их изготовлению.</a:t>
            </a:r>
          </a:p>
        </p:txBody>
      </p:sp>
      <p:pic>
        <p:nvPicPr>
          <p:cNvPr id="7170" name="Picture 2" descr="C:\Users\Admin\Desktop\МУЗЕЙ февр 2015 3-г Егор\IMG_042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41" y="1283925"/>
            <a:ext cx="2202319" cy="317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1880" y="1268760"/>
            <a:ext cx="2414828" cy="23762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/>
          <a:stretch/>
        </p:blipFill>
        <p:spPr>
          <a:xfrm>
            <a:off x="6516216" y="1251446"/>
            <a:ext cx="1409268" cy="21055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539026">
            <a:off x="852961" y="4990785"/>
            <a:ext cx="1158668" cy="17118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539121"/>
            <a:ext cx="2592288" cy="110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67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7236296" cy="980728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теперь попробуем сами!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3072341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Admin\Desktop\МУЗЕЙ февр 2015 3-г Егор\IMG_04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5976" y="3789040"/>
            <a:ext cx="2975441" cy="2232248"/>
          </a:xfrm>
          <a:prstGeom prst="rect">
            <a:avLst/>
          </a:prstGeom>
        </p:spPr>
      </p:pic>
      <p:pic>
        <p:nvPicPr>
          <p:cNvPr id="5" name="Picture 2" descr="C:\Users\Admin\Desktop\МУЗЕЙ февр 2015 3-г Егор\IMG_04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49080"/>
            <a:ext cx="307234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037" y="980729"/>
            <a:ext cx="2976330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537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Admin\Desktop\МУЗЕЙ февр 2015 3-г Егор\IMG_0458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05785">
            <a:off x="185711" y="935757"/>
            <a:ext cx="2984048" cy="223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dmin\Desktop\МУЗЕЙ февр 2015 3-г Егор\IMG_046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022469">
            <a:off x="5104652" y="785305"/>
            <a:ext cx="2969243" cy="213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365104"/>
            <a:ext cx="2920043" cy="219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06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2090</TotalTime>
  <Words>41</Words>
  <Application>Microsoft Office PowerPoint</Application>
  <PresentationFormat>Экран (4:3)</PresentationFormat>
  <Paragraphs>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3 – Г класс  2014 – 2015 учебный год!!!</vt:lpstr>
      <vt:lpstr>Презентация PowerPoint</vt:lpstr>
      <vt:lpstr>«Умники и умницы»</vt:lpstr>
      <vt:lpstr>Городской конкурс -  игра « Моя Югра»</vt:lpstr>
      <vt:lpstr>Открытый урок по окружающему миру  «В мире животных»</vt:lpstr>
      <vt:lpstr>Классный проект по окружающему миру  «Моя родословная»</vt:lpstr>
      <vt:lpstr>Мы узнали историю создания кукол,  традиции по их изготовлению.</vt:lpstr>
      <vt:lpstr>А теперь попробуем сами!</vt:lpstr>
      <vt:lpstr>Презентация PowerPoint</vt:lpstr>
      <vt:lpstr>Смотрите, что  у нас получилось: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Светлана Сапогина</cp:lastModifiedBy>
  <cp:revision>33</cp:revision>
  <dcterms:created xsi:type="dcterms:W3CDTF">2015-02-12T22:24:53Z</dcterms:created>
  <dcterms:modified xsi:type="dcterms:W3CDTF">2015-09-06T07:50:53Z</dcterms:modified>
</cp:coreProperties>
</file>