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60" r:id="rId4"/>
    <p:sldId id="263" r:id="rId5"/>
    <p:sldId id="262" r:id="rId6"/>
    <p:sldId id="273" r:id="rId7"/>
    <p:sldId id="264" r:id="rId8"/>
    <p:sldId id="270" r:id="rId9"/>
    <p:sldId id="271" r:id="rId10"/>
    <p:sldId id="265" r:id="rId11"/>
    <p:sldId id="266" r:id="rId12"/>
    <p:sldId id="27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0000FF"/>
    <a:srgbClr val="FFFF00"/>
    <a:srgbClr val="9900CC"/>
    <a:srgbClr val="6600CC"/>
    <a:srgbClr val="FF00FF"/>
    <a:srgbClr val="3366FF"/>
    <a:srgbClr val="CC33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94660"/>
  </p:normalViewPr>
  <p:slideViewPr>
    <p:cSldViewPr>
      <p:cViewPr varScale="1">
        <p:scale>
          <a:sx n="43" d="100"/>
          <a:sy n="43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7133F-FB0A-46AD-A2F3-24582A293ACC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65991-8898-45CE-9BEA-EF19E21741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65991-8898-45CE-9BEA-EF19E2174136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039EDE-6CB2-4DB0-81E6-D9E728DA47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F030E5-8442-4F96-BE43-96B05914EC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5B1190-4F1C-4CD4-829E-2AD88E7DAB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E58DE4-2373-4BE5-8CEB-E8EF89D70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3CDE2E-C8F6-486F-8A59-959C4838F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E1A25B-C21C-426F-A0BA-898FA9241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F32968-8330-4972-9CD5-AA6A31ABC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7C6BEE-5A29-4DCD-BCAF-0F25EF3214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F922F2-F31D-47CF-A269-2EB909BE15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087D0B-AE10-43C2-AE28-6A15105E6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CFC67-674C-4158-A6A8-D5639CDA6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B57C2AC-A99E-4720-98F0-4E33A2442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google.ru/url?sa=i&amp;source=images&amp;cd=&amp;cad=rja&amp;docid=Z3Vdlpr4wDdhLM&amp;tbnid=AABlfjW-qDL58M:&amp;ved=0CAgQjRwwAA&amp;url=http%3A%2F%2Fru.wikipedia.org%2Fwiki%2F%25D0%2591%25D0%25B5%25D0%25BB%25D0%25BA%25D0%25B0_%25D0%25B8_%25D0%25A1%25D1%2582%25D1%2580%25D0%25B5%25D0%25BB%25D0%25BA%25D0%25B0&amp;ei=BNgkUdvRKfOQ4gTS8YHgCQ&amp;psig=AFQjCNGbINblCJ3egN0VsXA_qew5ETTbwA&amp;ust=136145549274695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3108" y="785795"/>
            <a:ext cx="5000660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 </a:t>
            </a:r>
            <a:endParaRPr lang="ru-RU" sz="6000" b="1" kern="10" dirty="0">
              <a:ln w="12700">
                <a:solidFill>
                  <a:srgbClr val="CC33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языка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2500306"/>
            <a:ext cx="2060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none" spc="0" dirty="0" smtClean="0">
                <a:ln w="11430">
                  <a:solidFill>
                    <a:srgbClr val="990000"/>
                  </a:solidFill>
                </a:ln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класс</a:t>
            </a:r>
            <a:endParaRPr lang="ru-RU" sz="4000" b="1" i="1" cap="none" spc="0" dirty="0">
              <a:ln w="11430">
                <a:solidFill>
                  <a:srgbClr val="990000"/>
                </a:solidFill>
              </a:ln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429132"/>
            <a:ext cx="51042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Имя прилагательное </a:t>
            </a:r>
          </a:p>
          <a:p>
            <a:pPr algn="ctr"/>
            <a:r>
              <a:rPr lang="ru-RU" sz="3600" b="1" dirty="0" smtClean="0">
                <a:ln w="18000">
                  <a:solidFill>
                    <a:srgbClr val="336600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часть речи.</a:t>
            </a:r>
            <a:endParaRPr lang="ru-RU" sz="3600" b="1" cap="none" spc="0" dirty="0">
              <a:ln w="18000">
                <a:solidFill>
                  <a:srgbClr val="336600"/>
                </a:solidFill>
                <a:prstDash val="solid"/>
                <a:miter lim="800000"/>
              </a:ln>
              <a:solidFill>
                <a:srgbClr val="66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850" y="981075"/>
            <a:ext cx="828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6600FF"/>
                </a:solidFill>
              </a:rPr>
              <a:t>Тает </a:t>
            </a:r>
            <a:r>
              <a:rPr lang="ru-RU" sz="5400" b="1">
                <a:solidFill>
                  <a:srgbClr val="800000"/>
                </a:solidFill>
              </a:rPr>
              <a:t>последний</a:t>
            </a:r>
            <a:r>
              <a:rPr lang="ru-RU" sz="5400" b="1">
                <a:solidFill>
                  <a:srgbClr val="6600FF"/>
                </a:solidFill>
              </a:rPr>
              <a:t> снег.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2852738"/>
            <a:ext cx="871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8000"/>
                </a:solidFill>
              </a:rPr>
              <a:t>(Пушистый, серебристый, искристый)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95288" y="4652963"/>
            <a:ext cx="849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6600FF"/>
                </a:solidFill>
              </a:rPr>
              <a:t>Тает </a:t>
            </a:r>
            <a:r>
              <a:rPr lang="ru-RU" sz="5400" b="1">
                <a:solidFill>
                  <a:srgbClr val="800000"/>
                </a:solidFill>
              </a:rPr>
              <a:t>серебристый</a:t>
            </a:r>
            <a:r>
              <a:rPr lang="ru-RU" sz="5400" b="1">
                <a:solidFill>
                  <a:srgbClr val="6600FF"/>
                </a:solidFill>
              </a:rPr>
              <a:t> снег.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879475" y="7842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619250" y="549275"/>
            <a:ext cx="22953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33CC"/>
                </a:solidFill>
              </a:rPr>
              <a:t>Вывод: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36588" y="1989138"/>
            <a:ext cx="850741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0066"/>
                </a:solidFill>
              </a:rPr>
              <a:t>Имена прилагательные нужны для точности описания предметов.</a:t>
            </a:r>
          </a:p>
        </p:txBody>
      </p:sp>
      <p:pic>
        <p:nvPicPr>
          <p:cNvPr id="12296" name="Picture 8" descr="учил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4149725"/>
            <a:ext cx="1733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357188"/>
            <a:ext cx="709627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/>
              <a:t> Составь предложение. Подчеркни грамматическую основу</a:t>
            </a:r>
            <a:r>
              <a:rPr lang="ru-RU" dirty="0"/>
              <a:t>.</a:t>
            </a:r>
          </a:p>
        </p:txBody>
      </p:sp>
      <p:sp>
        <p:nvSpPr>
          <p:cNvPr id="5123" name="AutoShape 2" descr="http://upload.wikimedia.org/wikipedia/ru/thumb/a/a5/Belka_and_Strelka.Space_Dogs.Real-i.jpg/285px-Belka_and_Strelka.Space_Dogs.Real-i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982663"/>
            <a:ext cx="2714625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1214438"/>
            <a:ext cx="878681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/>
              <a:t> С наступлением, летят, весны,  перелётные, к нам, птицы.</a:t>
            </a:r>
          </a:p>
        </p:txBody>
      </p:sp>
      <p:pic>
        <p:nvPicPr>
          <p:cNvPr id="5125" name="Picture 4" descr="D:\клипарты\животные\птицы\журавли кли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09975"/>
            <a:ext cx="486251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788" y="1196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00338" y="115888"/>
            <a:ext cx="4081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800000"/>
                </a:solidFill>
              </a:rPr>
              <a:t>Итог урока: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92138" y="128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0" y="908050"/>
            <a:ext cx="85693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 dirty="0">
                <a:solidFill>
                  <a:srgbClr val="006600"/>
                </a:solidFill>
              </a:rPr>
              <a:t>Имена прилагательные в речи нужны для того, чтобы речь была красивой, яркой, интересной, а также для точности описания предметов.</a:t>
            </a:r>
          </a:p>
        </p:txBody>
      </p:sp>
      <p:pic>
        <p:nvPicPr>
          <p:cNvPr id="14347" name="Picture 11" descr="Учител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063"/>
            <a:ext cx="1476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468313" y="1341438"/>
            <a:ext cx="7991475" cy="2519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l="50000" t="50000" r="50000" b="50000"/>
                  </a:path>
                </a:gradFill>
                <a:latin typeface="Arbat-Bold"/>
              </a:rPr>
              <a:t>Спасибо за урок!</a:t>
            </a:r>
          </a:p>
        </p:txBody>
      </p:sp>
      <p:pic>
        <p:nvPicPr>
          <p:cNvPr id="16387" name="Picture 6" descr="butterfly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4076700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butterfly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4813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butterfly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765175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butterfly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581525"/>
            <a:ext cx="65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flowers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076700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flowers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4005263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flowers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5229225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flowers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300663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flowers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797425"/>
            <a:ext cx="942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82089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800000"/>
                </a:solidFill>
              </a:rPr>
              <a:t>У неё зубки, рыльце, ушки, шерсть, хвост.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901948"/>
            <a:ext cx="3429024" cy="37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0825" y="260350"/>
            <a:ext cx="8713788" cy="18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800000"/>
                </a:solidFill>
              </a:rPr>
              <a:t>У неё </a:t>
            </a:r>
            <a:r>
              <a:rPr lang="ru-RU" sz="3600" b="1" i="1" dirty="0">
                <a:solidFill>
                  <a:srgbClr val="9900CC"/>
                </a:solidFill>
              </a:rPr>
              <a:t>острые</a:t>
            </a:r>
            <a:r>
              <a:rPr lang="ru-RU" sz="3600" b="1" i="1" dirty="0">
                <a:solidFill>
                  <a:srgbClr val="800000"/>
                </a:solidFill>
              </a:rPr>
              <a:t> зубки, </a:t>
            </a:r>
            <a:r>
              <a:rPr lang="ru-RU" sz="3600" b="1" i="1" dirty="0">
                <a:solidFill>
                  <a:srgbClr val="9900CC"/>
                </a:solidFill>
              </a:rPr>
              <a:t>тоненькое</a:t>
            </a:r>
            <a:r>
              <a:rPr lang="ru-RU" sz="3600" b="1" i="1" u="sng" dirty="0">
                <a:solidFill>
                  <a:srgbClr val="9900CC"/>
                </a:solidFill>
              </a:rPr>
              <a:t> </a:t>
            </a:r>
            <a:r>
              <a:rPr lang="ru-RU" sz="3600" b="1" i="1" dirty="0">
                <a:solidFill>
                  <a:srgbClr val="800000"/>
                </a:solidFill>
              </a:rPr>
              <a:t>рыльце, </a:t>
            </a:r>
            <a:r>
              <a:rPr lang="ru-RU" sz="3600" b="1" i="1" dirty="0">
                <a:solidFill>
                  <a:srgbClr val="9900CC"/>
                </a:solidFill>
              </a:rPr>
              <a:t>чуткие</a:t>
            </a:r>
            <a:r>
              <a:rPr lang="ru-RU" sz="3600" b="1" i="1" dirty="0">
                <a:solidFill>
                  <a:srgbClr val="800000"/>
                </a:solidFill>
              </a:rPr>
              <a:t> ушки, </a:t>
            </a:r>
            <a:r>
              <a:rPr lang="ru-RU" sz="3600" b="1" i="1" dirty="0">
                <a:solidFill>
                  <a:srgbClr val="9900CC"/>
                </a:solidFill>
              </a:rPr>
              <a:t>рыжая</a:t>
            </a:r>
            <a:r>
              <a:rPr lang="ru-RU" sz="3600" b="1" i="1" dirty="0">
                <a:solidFill>
                  <a:srgbClr val="800000"/>
                </a:solidFill>
              </a:rPr>
              <a:t> шерсть, </a:t>
            </a:r>
            <a:r>
              <a:rPr lang="ru-RU" sz="3600" b="1" i="1" dirty="0">
                <a:solidFill>
                  <a:srgbClr val="9900CC"/>
                </a:solidFill>
              </a:rPr>
              <a:t>пушистый</a:t>
            </a:r>
            <a:r>
              <a:rPr lang="ru-RU" sz="3600" b="1" i="1" dirty="0">
                <a:solidFill>
                  <a:srgbClr val="800000"/>
                </a:solidFill>
              </a:rPr>
              <a:t> хвост.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611188" y="4581525"/>
            <a:ext cx="7416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5508625" y="2349500"/>
            <a:ext cx="1514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Острые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835150" y="2420938"/>
            <a:ext cx="16557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Какие?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5508625" y="3068638"/>
            <a:ext cx="2087563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Тоненькое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1835150" y="3213100"/>
            <a:ext cx="12842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Какое?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5508625" y="3860800"/>
            <a:ext cx="1552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Чуткие  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835150" y="4005263"/>
            <a:ext cx="1295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Какие?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5580063" y="4652963"/>
            <a:ext cx="15113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Рыжая</a:t>
            </a: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>
            <a:off x="1835150" y="4652963"/>
            <a:ext cx="13684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Какая?</a:t>
            </a: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5580063" y="5373688"/>
            <a:ext cx="20875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Пушистый</a:t>
            </a:r>
          </a:p>
        </p:txBody>
      </p:sp>
      <p:sp>
        <p:nvSpPr>
          <p:cNvPr id="6161" name="WordArt 17"/>
          <p:cNvSpPr>
            <a:spLocks noChangeArrowheads="1" noChangeShapeType="1" noTextEdit="1"/>
          </p:cNvSpPr>
          <p:nvPr/>
        </p:nvSpPr>
        <p:spPr bwMode="auto">
          <a:xfrm>
            <a:off x="1763713" y="5300663"/>
            <a:ext cx="1447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CC00FF"/>
                    </a:gs>
                    <a:gs pos="100000">
                      <a:srgbClr val="CC3300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1268413"/>
            <a:ext cx="889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dirty="0">
              <a:solidFill>
                <a:srgbClr val="0033CC"/>
              </a:solidFill>
            </a:endParaRPr>
          </a:p>
          <a:p>
            <a:r>
              <a:rPr lang="ru-RU" dirty="0"/>
              <a:t> </a:t>
            </a:r>
            <a:r>
              <a:rPr lang="ru-RU" sz="3600" b="1" dirty="0">
                <a:solidFill>
                  <a:srgbClr val="CC3300"/>
                </a:solidFill>
              </a:rPr>
              <a:t>Слова, отвечающие на вопросы 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«какой?», «какая?», «какое?», «какие»</a:t>
            </a:r>
          </a:p>
          <a:p>
            <a:r>
              <a:rPr lang="ru-RU" sz="3600" b="1" dirty="0">
                <a:solidFill>
                  <a:srgbClr val="CC3300"/>
                </a:solidFill>
              </a:rPr>
              <a:t>и обозначающие признак предмета,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CC3300"/>
                </a:solidFill>
              </a:rPr>
              <a:t>называются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  <a:r>
              <a:rPr lang="ru-RU" sz="3600" b="1" dirty="0">
                <a:solidFill>
                  <a:srgbClr val="FF0066"/>
                </a:solidFill>
              </a:rPr>
              <a:t>именами прилагательными.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1050" y="476250"/>
            <a:ext cx="5184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0033CC"/>
                </a:solidFill>
              </a:rPr>
              <a:t>Вывод:</a:t>
            </a:r>
          </a:p>
        </p:txBody>
      </p:sp>
      <p:pic>
        <p:nvPicPr>
          <p:cNvPr id="9221" name="Picture 5" descr="vov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860800"/>
            <a:ext cx="15446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9750" y="981075"/>
            <a:ext cx="6553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/>
              <a:t>        </a:t>
            </a:r>
            <a:r>
              <a:rPr lang="ru-RU" sz="5400" b="1">
                <a:solidFill>
                  <a:srgbClr val="990033"/>
                </a:solidFill>
              </a:rPr>
              <a:t>Тема урока:</a:t>
            </a:r>
          </a:p>
          <a:p>
            <a:endParaRPr lang="ru-RU" sz="5400" b="1">
              <a:solidFill>
                <a:srgbClr val="008000"/>
              </a:solidFill>
            </a:endParaRPr>
          </a:p>
          <a:p>
            <a:r>
              <a:rPr lang="ru-RU"/>
              <a:t> </a:t>
            </a:r>
            <a:endParaRPr lang="ru-RU" sz="6000" b="1">
              <a:solidFill>
                <a:srgbClr val="990000"/>
              </a:solidFill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58888" y="2708275"/>
            <a:ext cx="7056437" cy="1368425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33"/>
                    </a:gs>
                    <a:gs pos="100000">
                      <a:srgbClr val="FF9933"/>
                    </a:gs>
                  </a:gsLst>
                  <a:path path="rect">
                    <a:fillToRect t="100000" r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Имя прилагательное</a:t>
            </a:r>
          </a:p>
        </p:txBody>
      </p:sp>
      <p:pic>
        <p:nvPicPr>
          <p:cNvPr id="8197" name="Picture 5" descr="p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24400"/>
            <a:ext cx="213042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2 класс рабочая папка\русский язык\скриншоны\2012-09-13_153531.jpg"/>
          <p:cNvPicPr>
            <a:picLocks noChangeAspect="1" noChangeArrowheads="1"/>
          </p:cNvPicPr>
          <p:nvPr/>
        </p:nvPicPr>
        <p:blipFill>
          <a:blip r:embed="rId2" cstate="print"/>
          <a:srcRect r="1372"/>
          <a:stretch>
            <a:fillRect/>
          </a:stretch>
        </p:blipFill>
        <p:spPr bwMode="auto">
          <a:xfrm>
            <a:off x="500063" y="214313"/>
            <a:ext cx="8215312" cy="618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37449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8000"/>
                </a:solidFill>
              </a:rPr>
              <a:t>Наступила весна.</a:t>
            </a:r>
          </a:p>
          <a:p>
            <a:r>
              <a:rPr lang="ru-RU" sz="3200" b="1">
                <a:solidFill>
                  <a:srgbClr val="008000"/>
                </a:solidFill>
              </a:rPr>
              <a:t>Тает снег.</a:t>
            </a:r>
          </a:p>
          <a:p>
            <a:r>
              <a:rPr lang="ru-RU" sz="3200" b="1">
                <a:solidFill>
                  <a:srgbClr val="008000"/>
                </a:solidFill>
              </a:rPr>
              <a:t>Журчат ручьи.</a:t>
            </a:r>
          </a:p>
          <a:p>
            <a:r>
              <a:rPr lang="ru-RU" sz="3200" b="1">
                <a:solidFill>
                  <a:srgbClr val="008000"/>
                </a:solidFill>
              </a:rPr>
              <a:t>Светит солнце.</a:t>
            </a:r>
          </a:p>
          <a:p>
            <a:r>
              <a:rPr lang="ru-RU" sz="3200" b="1">
                <a:solidFill>
                  <a:srgbClr val="008000"/>
                </a:solidFill>
              </a:rPr>
              <a:t>Летят птицы.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03550" y="3346450"/>
            <a:ext cx="531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24075" y="3089275"/>
            <a:ext cx="64087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6600FF"/>
                </a:solidFill>
              </a:rPr>
              <a:t>Наступила ранняя весна.</a:t>
            </a:r>
          </a:p>
          <a:p>
            <a:r>
              <a:rPr lang="ru-RU" sz="3600">
                <a:solidFill>
                  <a:srgbClr val="6600FF"/>
                </a:solidFill>
              </a:rPr>
              <a:t>Тает последний снег.</a:t>
            </a:r>
          </a:p>
          <a:p>
            <a:r>
              <a:rPr lang="ru-RU" sz="3600">
                <a:solidFill>
                  <a:srgbClr val="6600FF"/>
                </a:solidFill>
              </a:rPr>
              <a:t>Журчат говорливые ручьи.</a:t>
            </a:r>
          </a:p>
          <a:p>
            <a:r>
              <a:rPr lang="ru-RU" sz="3600">
                <a:solidFill>
                  <a:srgbClr val="6600FF"/>
                </a:solidFill>
              </a:rPr>
              <a:t>Светит ласковое солнце.</a:t>
            </a:r>
          </a:p>
          <a:p>
            <a:r>
              <a:rPr lang="ru-RU" sz="3600">
                <a:solidFill>
                  <a:srgbClr val="6600FF"/>
                </a:solidFill>
              </a:rPr>
              <a:t>Летят голосистые птицы.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643438" y="3644900"/>
            <a:ext cx="143986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419475" y="4221163"/>
            <a:ext cx="22320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924300" y="4797425"/>
            <a:ext cx="2449513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851275" y="5300663"/>
            <a:ext cx="1871663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563938" y="5949950"/>
            <a:ext cx="2376487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57" name="Picture 17" descr="де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9"/>
          <a:stretch>
            <a:fillRect/>
          </a:stretch>
        </p:blipFill>
        <p:spPr bwMode="auto">
          <a:xfrm>
            <a:off x="5651500" y="692150"/>
            <a:ext cx="23764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27088" y="620713"/>
            <a:ext cx="32400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33CC"/>
                </a:solidFill>
              </a:rPr>
              <a:t>Вывод: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84213" y="1916113"/>
            <a:ext cx="7704137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800000"/>
                </a:solidFill>
              </a:rPr>
              <a:t>Имена прилагательные в речи нужны для того, чтобы речь была красивой, яркой, интересной</a:t>
            </a:r>
          </a:p>
        </p:txBody>
      </p:sp>
      <p:pic>
        <p:nvPicPr>
          <p:cNvPr id="16391" name="Picture 7" descr="читает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4149725"/>
            <a:ext cx="1924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003550" y="3346450"/>
            <a:ext cx="531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64087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FF"/>
                </a:solidFill>
              </a:rPr>
              <a:t>Наступила ранняя весна.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Тает последний снег.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Журчат говорливые ручьи.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Светит ласковое солнце.</a:t>
            </a:r>
          </a:p>
          <a:p>
            <a:r>
              <a:rPr lang="ru-RU" sz="3600" dirty="0">
                <a:solidFill>
                  <a:srgbClr val="0000FF"/>
                </a:solidFill>
              </a:rPr>
              <a:t>Летят голосистые птицы.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835150" y="2276475"/>
            <a:ext cx="223202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2" name="Picture 10" descr="дет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19"/>
          <a:stretch>
            <a:fillRect/>
          </a:stretch>
        </p:blipFill>
        <p:spPr bwMode="auto">
          <a:xfrm>
            <a:off x="6227763" y="4581525"/>
            <a:ext cx="2376487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</TotalTime>
  <Words>246</Words>
  <Application>Microsoft Office PowerPoint</Application>
  <PresentationFormat>Экран (4:3)</PresentationFormat>
  <Paragraphs>55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Сергей</cp:lastModifiedBy>
  <cp:revision>18</cp:revision>
  <dcterms:created xsi:type="dcterms:W3CDTF">2008-01-27T21:52:58Z</dcterms:created>
  <dcterms:modified xsi:type="dcterms:W3CDTF">2014-03-24T13:45:53Z</dcterms:modified>
</cp:coreProperties>
</file>