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0" autoAdjust="0"/>
  </p:normalViewPr>
  <p:slideViewPr>
    <p:cSldViewPr>
      <p:cViewPr varScale="1">
        <p:scale>
          <a:sx n="73" d="100"/>
          <a:sy n="73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74C78-37C7-4DAE-B1FC-2381F4D0685A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35E1D-9CC5-41BB-BC09-A7A719D3D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F8404-1442-4FDA-BE17-0E770868182D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4E4C-6476-4377-A631-29967B432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709A7-3EE7-4052-817E-35FB7E9F903F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D9312-D7C7-46FC-903C-65A38259F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AF79B-1717-4218-8306-2C51568943D1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F4E9-5C14-44C0-9D71-05C9D2CBB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B7828-6C4F-4463-AFD6-A328B89CCF3D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3E3A-D838-4BBA-8C0A-087EEAC75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9590E-AD8C-4F21-8D07-3ADBE07BB9C5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6B5CF-1214-49A5-9DD7-C6BA5A35F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6407-672D-43D5-8734-D7EA795ECE80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5964-49B0-45C5-8793-FA4928CDD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C6F5-08AB-4A02-B74A-ED6BDDAA54F0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8932C-7F3D-434D-A93F-0C016BFF3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C537C-37FB-4358-AEE6-82B67CAB0781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F361-349C-4E71-B870-C8C8E38B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FFD7E-30F4-48E4-B16B-321B5AABB2B7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3E948-B22D-453E-A97F-D8727FEF7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11AA-412E-4C70-BB1C-865AE2B2B3FD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C6056-5D55-4F60-9C19-8C3839BEE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9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FCC624-4EFD-4F7F-9747-22770D82C68D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F43ECB-4F01-4134-B26A-FFD8700D2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123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781300"/>
            <a:ext cx="3960812" cy="2643188"/>
          </a:xfrm>
          <a:prstGeom prst="rect">
            <a:avLst/>
          </a:prstGeom>
          <a:noFill/>
        </p:spPr>
      </p:pic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Урок русского языка во 2 классе по УМК «Школа 2100».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Правописание парных согласных на конце слова. Урок посвящен 70-ю ВОВ.</a:t>
            </a:r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z="1600" smtClean="0">
                <a:latin typeface="Arial" charset="0"/>
              </a:rPr>
              <a:t>                                                                                                                  Мельникова </a:t>
            </a:r>
          </a:p>
          <a:p>
            <a:pPr algn="ctr">
              <a:buFont typeface="Arial" charset="0"/>
              <a:buNone/>
            </a:pPr>
            <a:r>
              <a:rPr lang="ru-RU" sz="1600" smtClean="0">
                <a:latin typeface="Arial" charset="0"/>
              </a:rPr>
              <a:t>                                                                                                             Надежда Юрьевна</a:t>
            </a:r>
          </a:p>
          <a:p>
            <a:pPr algn="ctr">
              <a:buFont typeface="Arial" charset="0"/>
              <a:buNone/>
            </a:pPr>
            <a:r>
              <a:rPr lang="ru-RU" sz="1600" smtClean="0">
                <a:latin typeface="Arial" charset="0"/>
              </a:rPr>
              <a:t>                                                                                        ГБОУ гимназия-интернат №664</a:t>
            </a:r>
          </a:p>
          <a:p>
            <a:pPr algn="ctr">
              <a:buFont typeface="Arial" charset="0"/>
              <a:buNone/>
            </a:pPr>
            <a:r>
              <a:rPr lang="ru-RU" sz="1600" smtClean="0">
                <a:latin typeface="Arial" charset="0"/>
              </a:rPr>
              <a:t>                                                                                                         г. Санкт-Петербурга</a:t>
            </a:r>
          </a:p>
          <a:p>
            <a:pPr algn="ctr">
              <a:buFont typeface="Arial" charset="0"/>
              <a:buNone/>
            </a:pPr>
            <a:r>
              <a:rPr lang="ru-RU" sz="1600" smtClean="0">
                <a:latin typeface="Arial" charset="0"/>
              </a:rPr>
              <a:t>                                                                                                               2015 г.</a:t>
            </a:r>
          </a:p>
          <a:p>
            <a:pPr algn="r">
              <a:buFont typeface="Arial" charset="0"/>
              <a:buNone/>
            </a:pPr>
            <a:endParaRPr lang="ru-RU" sz="1600" smtClean="0"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alphaModFix amt="9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43663" y="2133600"/>
            <a:ext cx="2520950" cy="147002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Солдат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pic>
        <p:nvPicPr>
          <p:cNvPr id="13316" name="Picture 4" descr="солда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333375"/>
            <a:ext cx="460375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04" name="Picture 44" descr="летч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33375"/>
            <a:ext cx="727392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Box 45"/>
          <p:cNvSpPr txBox="1">
            <a:spLocks noChangeArrowheads="1"/>
          </p:cNvSpPr>
          <p:nvPr/>
        </p:nvSpPr>
        <p:spPr bwMode="auto">
          <a:xfrm>
            <a:off x="4500563" y="5445125"/>
            <a:ext cx="2900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4932363" y="5373688"/>
            <a:ext cx="254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Лётчик</a:t>
            </a:r>
          </a:p>
        </p:txBody>
      </p:sp>
      <p:sp>
        <p:nvSpPr>
          <p:cNvPr id="15364" name="Text Box 47"/>
          <p:cNvSpPr txBox="1">
            <a:spLocks noChangeArrowheads="1"/>
          </p:cNvSpPr>
          <p:nvPr/>
        </p:nvSpPr>
        <p:spPr bwMode="auto">
          <a:xfrm>
            <a:off x="4643438" y="5516563"/>
            <a:ext cx="333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танки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04813"/>
            <a:ext cx="66675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508625" y="5373688"/>
            <a:ext cx="2395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Танкист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матро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33375"/>
            <a:ext cx="752475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148263" y="5445125"/>
            <a:ext cx="2303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Матрос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3850" y="1268413"/>
            <a:ext cx="8497888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будет на площади парад девятого мая</a:t>
            </a:r>
          </a:p>
          <a:p>
            <a:pPr algn="ctr">
              <a:spcBef>
                <a:spcPct val="50000"/>
              </a:spcBef>
            </a:pPr>
            <a:endParaRPr lang="ru-RU" sz="3600"/>
          </a:p>
          <a:p>
            <a:pPr algn="ctr">
              <a:spcBef>
                <a:spcPct val="50000"/>
              </a:spcBef>
            </a:pPr>
            <a:endParaRPr lang="ru-RU" sz="3200"/>
          </a:p>
        </p:txBody>
      </p:sp>
      <p:sp>
        <p:nvSpPr>
          <p:cNvPr id="18434" name="Text Box 12"/>
          <p:cNvSpPr txBox="1">
            <a:spLocks noChangeArrowheads="1"/>
          </p:cNvSpPr>
          <p:nvPr/>
        </p:nvSpPr>
        <p:spPr bwMode="auto">
          <a:xfrm>
            <a:off x="735013" y="2728913"/>
            <a:ext cx="794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50825" y="2276475"/>
            <a:ext cx="8713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Девятого мая на площади будет парад.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6"/>
          <p:cNvSpPr txBox="1">
            <a:spLocks noChangeArrowheads="1"/>
          </p:cNvSpPr>
          <p:nvPr/>
        </p:nvSpPr>
        <p:spPr bwMode="auto">
          <a:xfrm>
            <a:off x="395288" y="1844675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/>
              <a:t>Отрят солдад гордо несут флак.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5"/>
          <p:cNvSpPr txBox="1">
            <a:spLocks noChangeArrowheads="1"/>
          </p:cNvSpPr>
          <p:nvPr/>
        </p:nvSpPr>
        <p:spPr bwMode="auto">
          <a:xfrm>
            <a:off x="250825" y="1700213"/>
            <a:ext cx="8642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/>
              <a:t>Отряд солдат гордо несут флаг.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C00000"/>
                </a:solidFill>
              </a:rPr>
              <a:t>Вечная память героям Великой Отечественной войны</a:t>
            </a:r>
          </a:p>
        </p:txBody>
      </p:sp>
      <p:pic>
        <p:nvPicPr>
          <p:cNvPr id="21506" name="Содержимое 3" descr="ogon-my-pomnim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2105025"/>
            <a:ext cx="4752975" cy="47529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62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Arial</vt:lpstr>
      <vt:lpstr>Calibri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 Урок русского языка во 2 классе по УМК «Школа 2100». </vt:lpstr>
      <vt:lpstr>Солдат </vt:lpstr>
      <vt:lpstr>Слайд 3</vt:lpstr>
      <vt:lpstr>Слайд 4</vt:lpstr>
      <vt:lpstr>Слайд 5</vt:lpstr>
      <vt:lpstr>Слайд 6</vt:lpstr>
      <vt:lpstr>Слайд 7</vt:lpstr>
      <vt:lpstr>Слайд 8</vt:lpstr>
      <vt:lpstr>Вечная память героям Великой Отечественной войны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Великой Отечественной войны в стихах советских поэтов. Решение задач.</dc:title>
  <dc:creator>user</dc:creator>
  <cp:lastModifiedBy>Лол</cp:lastModifiedBy>
  <cp:revision>14</cp:revision>
  <dcterms:created xsi:type="dcterms:W3CDTF">2014-04-24T08:03:56Z</dcterms:created>
  <dcterms:modified xsi:type="dcterms:W3CDTF">2015-08-25T08:36:48Z</dcterms:modified>
</cp:coreProperties>
</file>