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9" r:id="rId5"/>
    <p:sldId id="260" r:id="rId6"/>
    <p:sldId id="261" r:id="rId7"/>
    <p:sldId id="262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419831A-8B42-4662-A151-F133E2A2293F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78DB852-073A-4036-A351-BADAA4B419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altajskij_jazyki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62" y="2420888"/>
            <a:ext cx="3600401" cy="24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2685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Презентация к уроку окружающего мира     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                     1 класс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134076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Коренные </a:t>
            </a:r>
            <a:r>
              <a:rPr lang="ru-RU" sz="2400" b="1" smtClean="0"/>
              <a:t>народы Сибири. </a:t>
            </a:r>
            <a:r>
              <a:rPr lang="ru-RU" sz="2400" b="1" dirty="0" smtClean="0"/>
              <a:t>Шорцы.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6612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Выполнила учитель начальных классов</a:t>
            </a:r>
          </a:p>
          <a:p>
            <a:pPr algn="ctr"/>
            <a:r>
              <a:rPr lang="ru-RU" sz="1400" dirty="0"/>
              <a:t>МАОУ «СОШ № 99»</a:t>
            </a:r>
          </a:p>
          <a:p>
            <a:pPr algn="ctr"/>
            <a:r>
              <a:rPr lang="ru-RU" sz="1400" dirty="0"/>
              <a:t>Колесникова </a:t>
            </a:r>
            <a:r>
              <a:rPr lang="ru-RU" sz="1400" dirty="0" smtClean="0"/>
              <a:t>С.И.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27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Шо́рцы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шорск</a:t>
            </a:r>
            <a:r>
              <a:rPr lang="ru-RU" dirty="0" smtClean="0"/>
              <a:t>. </a:t>
            </a:r>
            <a:r>
              <a:rPr lang="ru-RU" i="1" dirty="0" smtClean="0"/>
              <a:t>шор-</a:t>
            </a:r>
            <a:r>
              <a:rPr lang="ru-RU" i="1" dirty="0" err="1" smtClean="0"/>
              <a:t>кижи</a:t>
            </a:r>
            <a:r>
              <a:rPr lang="ru-RU" i="1" dirty="0"/>
              <a:t>, </a:t>
            </a:r>
            <a:r>
              <a:rPr lang="ru-RU" i="1" dirty="0" err="1"/>
              <a:t>тадар-кижи</a:t>
            </a:r>
            <a:r>
              <a:rPr lang="ru-RU" dirty="0"/>
              <a:t>) — </a:t>
            </a:r>
            <a:r>
              <a:rPr lang="ru-RU" u="sng" dirty="0" err="1" smtClean="0"/>
              <a:t>тюркоязычный</a:t>
            </a:r>
            <a:r>
              <a:rPr lang="ru-RU" dirty="0" smtClean="0"/>
              <a:t> </a:t>
            </a:r>
            <a:r>
              <a:rPr lang="ru-RU" dirty="0"/>
              <a:t>народ, живущий в юго-восточной части Западной Сибири, главным образом на юге </a:t>
            </a:r>
            <a:r>
              <a:rPr lang="ru-RU" u="sng" dirty="0" smtClean="0"/>
              <a:t>Кемеровской области </a:t>
            </a:r>
            <a:r>
              <a:rPr lang="ru-RU" dirty="0" smtClean="0"/>
              <a:t>(в </a:t>
            </a:r>
            <a:r>
              <a:rPr lang="ru-RU" u="sng" dirty="0" err="1" smtClean="0"/>
              <a:t>Таштагольском</a:t>
            </a:r>
            <a:r>
              <a:rPr lang="ru-RU" dirty="0" smtClean="0"/>
              <a:t>, </a:t>
            </a:r>
            <a:r>
              <a:rPr lang="ru-RU" u="sng" dirty="0" smtClean="0"/>
              <a:t>Новокузнецком</a:t>
            </a:r>
            <a:r>
              <a:rPr lang="ru-RU" dirty="0" smtClean="0"/>
              <a:t>, </a:t>
            </a:r>
            <a:r>
              <a:rPr lang="ru-RU" u="sng" dirty="0" smtClean="0"/>
              <a:t>Междуреченском</a:t>
            </a:r>
            <a:r>
              <a:rPr lang="ru-RU" dirty="0" smtClean="0"/>
              <a:t>, </a:t>
            </a:r>
            <a:r>
              <a:rPr lang="ru-RU" u="sng" dirty="0" err="1" smtClean="0"/>
              <a:t>Мысковском</a:t>
            </a:r>
            <a:r>
              <a:rPr lang="ru-RU" dirty="0" smtClean="0"/>
              <a:t>, </a:t>
            </a:r>
            <a:r>
              <a:rPr lang="ru-RU" u="sng" dirty="0" err="1" smtClean="0"/>
              <a:t>Осинниковском</a:t>
            </a:r>
            <a:r>
              <a:rPr lang="ru-RU" dirty="0" smtClean="0"/>
              <a:t> </a:t>
            </a:r>
            <a:r>
              <a:rPr lang="ru-RU" dirty="0"/>
              <a:t>и др. районах)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3143671" cy="303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9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5" y="2564904"/>
            <a:ext cx="341019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201065" cy="242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9442" y="260648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Дома шорцев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779893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Жильем для шорцев </a:t>
            </a:r>
            <a:r>
              <a:rPr lang="ru-RU" dirty="0" smtClean="0"/>
              <a:t>служили </a:t>
            </a:r>
            <a:r>
              <a:rPr lang="ru-RU" dirty="0"/>
              <a:t>многоугольные срубные дома с конической крышей, полуземлянки, летние шалаши, у северных групп — также русские избы.</a:t>
            </a:r>
          </a:p>
        </p:txBody>
      </p:sp>
    </p:spTree>
    <p:extLst>
      <p:ext uri="{BB962C8B-B14F-4D97-AF65-F5344CB8AC3E}">
        <p14:creationId xmlns:p14="http://schemas.microsoft.com/office/powerpoint/2010/main" val="8341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9"/>
            <a:ext cx="2348674" cy="336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266163"/>
            <a:ext cx="234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Одежда шорцев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43708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Мужская и женская одежда почти одинакова, состояли из рубахи, штанов и халата с вышивкой у ворота, на обшлагах и подоле. Зимой надевали несколько халатов. Обувью служили кожаные сапоги с длинными голенищами. Женщины носили платки, мужчины – шапки. Характерной особенностью </a:t>
            </a:r>
            <a:r>
              <a:rPr lang="ru-RU" dirty="0" err="1"/>
              <a:t>шорского</a:t>
            </a:r>
            <a:r>
              <a:rPr lang="ru-RU" dirty="0"/>
              <a:t> женского платья было наличие аппликаций – двух полосок контрастной ткани, которые пришиваются поперёк платья в разных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18657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61662"/>
            <a:ext cx="4608512" cy="282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847622"/>
            <a:ext cx="204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Рыболовство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419104"/>
            <a:ext cx="449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Традиционные занятия шорцев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94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736580"/>
            <a:ext cx="3312368" cy="363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7347" y="978865"/>
            <a:ext cx="443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Орудие мотыжного земледелия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404664"/>
            <a:ext cx="1868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Земледелие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0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03" y="1674357"/>
            <a:ext cx="2267310" cy="35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836712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Шорский</a:t>
            </a:r>
            <a:r>
              <a:rPr lang="ru-RU" sz="2400" b="1" dirty="0" smtClean="0"/>
              <a:t> кузнец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5891" y="245839"/>
            <a:ext cx="230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Кузнечное дело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623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71" y="2336966"/>
            <a:ext cx="3670753" cy="231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3766" y="836712"/>
            <a:ext cx="161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Ткачество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43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7162" y="594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Источники информации:</a:t>
            </a:r>
          </a:p>
          <a:p>
            <a:pPr marL="342900" indent="-342900">
              <a:buAutoNum type="arabicPeriod"/>
            </a:pPr>
            <a:r>
              <a:rPr lang="en-US" dirty="0" smtClean="0"/>
              <a:t>gumilev-center.ru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en-US" dirty="0"/>
              <a:t>shor-people.ru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  </a:t>
            </a:r>
            <a:r>
              <a:rPr lang="ru-RU" dirty="0"/>
              <a:t>Яндекс Картинки.</a:t>
            </a:r>
          </a:p>
        </p:txBody>
      </p:sp>
    </p:spTree>
    <p:extLst>
      <p:ext uri="{BB962C8B-B14F-4D97-AF65-F5344CB8AC3E}">
        <p14:creationId xmlns:p14="http://schemas.microsoft.com/office/powerpoint/2010/main" val="37583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243</TotalTime>
  <Words>188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38</cp:revision>
  <dcterms:created xsi:type="dcterms:W3CDTF">2015-08-29T13:09:41Z</dcterms:created>
  <dcterms:modified xsi:type="dcterms:W3CDTF">2015-08-30T06:50:21Z</dcterms:modified>
</cp:coreProperties>
</file>