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223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33399-8602-42D9-A9CB-378F62EEA6FF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C68CA-62B7-4A93-9C14-EBBF4C3F3E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43050-5548-490D-8BBA-C8FE805B9865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0C472-ACCF-4BB6-9C1B-6BAD1DD0C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8945-73A7-4F7C-91E0-9BC27BFDDA60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2952-E03C-4FE8-B33E-736E00E70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8945-73A7-4F7C-91E0-9BC27BFDDA60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2952-E03C-4FE8-B33E-736E00E70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8945-73A7-4F7C-91E0-9BC27BFDDA60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2952-E03C-4FE8-B33E-736E00E70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8945-73A7-4F7C-91E0-9BC27BFDDA60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2952-E03C-4FE8-B33E-736E00E70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8945-73A7-4F7C-91E0-9BC27BFDDA60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2952-E03C-4FE8-B33E-736E00E70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8945-73A7-4F7C-91E0-9BC27BFDDA60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2952-E03C-4FE8-B33E-736E00E70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8945-73A7-4F7C-91E0-9BC27BFDDA60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2952-E03C-4FE8-B33E-736E00E70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8945-73A7-4F7C-91E0-9BC27BFDDA60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2952-E03C-4FE8-B33E-736E00E70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8945-73A7-4F7C-91E0-9BC27BFDDA60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2952-E03C-4FE8-B33E-736E00E70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8945-73A7-4F7C-91E0-9BC27BFDDA60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2952-E03C-4FE8-B33E-736E00E70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8945-73A7-4F7C-91E0-9BC27BFDDA60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2952-E03C-4FE8-B33E-736E00E70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A8945-73A7-4F7C-91E0-9BC27BFDDA60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E2952-E03C-4FE8-B33E-736E00E70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958166" cy="400052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«Вечер весёлых</a:t>
            </a:r>
            <a:b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вопросов»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143380"/>
            <a:ext cx="6400800" cy="239554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Якушина Т. М.</a:t>
            </a: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МКОУ «СОШ№1»</a:t>
            </a: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Г.Козельск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Козельский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р-он</a:t>
            </a: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Калужская обл.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5" y="2428869"/>
            <a:ext cx="804407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(внеклассное занятие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 русскому языку)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ru-RU" dirty="0" smtClean="0"/>
              <a:t>Хитрые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Сл…зал сливки – сл…зал с дерева.</a:t>
            </a:r>
          </a:p>
          <a:p>
            <a:pPr>
              <a:buNone/>
            </a:pPr>
            <a:r>
              <a:rPr lang="ru-RU" dirty="0" smtClean="0"/>
              <a:t>Острые м…</a:t>
            </a:r>
            <a:r>
              <a:rPr lang="ru-RU" dirty="0" err="1" smtClean="0"/>
              <a:t>чи</a:t>
            </a:r>
            <a:r>
              <a:rPr lang="ru-RU" dirty="0" smtClean="0"/>
              <a:t> – футбольные м…</a:t>
            </a:r>
            <a:r>
              <a:rPr lang="ru-RU" dirty="0" err="1" smtClean="0"/>
              <a:t>чи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Пол…</a:t>
            </a:r>
            <a:r>
              <a:rPr lang="ru-RU" dirty="0" err="1" smtClean="0"/>
              <a:t>скать</a:t>
            </a:r>
            <a:r>
              <a:rPr lang="ru-RU" dirty="0" smtClean="0"/>
              <a:t> бельё – пол…</a:t>
            </a:r>
            <a:r>
              <a:rPr lang="ru-RU" dirty="0" err="1" smtClean="0"/>
              <a:t>скать</a:t>
            </a:r>
            <a:r>
              <a:rPr lang="ru-RU" dirty="0" smtClean="0"/>
              <a:t> щенка.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ru-RU" dirty="0" smtClean="0"/>
              <a:t>Хитрые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Слизал сливки – слезал с дерева.</a:t>
            </a:r>
          </a:p>
          <a:p>
            <a:pPr>
              <a:buNone/>
            </a:pPr>
            <a:r>
              <a:rPr lang="ru-RU" dirty="0" smtClean="0"/>
              <a:t>Острые мечи – футбольные мячи.</a:t>
            </a:r>
          </a:p>
          <a:p>
            <a:pPr>
              <a:buNone/>
            </a:pPr>
            <a:r>
              <a:rPr lang="ru-RU" dirty="0" smtClean="0"/>
              <a:t>Полоскать бельё – поласкать щенка.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Какие это слова?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99CC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Какой день недели        -----</a:t>
            </a:r>
            <a:r>
              <a:rPr lang="ru-RU" dirty="0" err="1" smtClean="0"/>
              <a:t>бб</a:t>
            </a:r>
            <a:r>
              <a:rPr lang="ru-RU" dirty="0" smtClean="0"/>
              <a:t>-----</a:t>
            </a:r>
          </a:p>
          <a:p>
            <a:pPr>
              <a:buNone/>
            </a:pPr>
            <a:r>
              <a:rPr lang="ru-RU" dirty="0" smtClean="0"/>
              <a:t>В какой игре                    -----</a:t>
            </a:r>
            <a:r>
              <a:rPr lang="ru-RU" dirty="0" err="1" smtClean="0"/>
              <a:t>кк</a:t>
            </a:r>
            <a:r>
              <a:rPr lang="ru-RU" dirty="0" smtClean="0"/>
              <a:t>-----</a:t>
            </a:r>
          </a:p>
          <a:p>
            <a:pPr>
              <a:buNone/>
            </a:pPr>
            <a:r>
              <a:rPr lang="ru-RU" dirty="0" smtClean="0"/>
              <a:t>Какая болезнь                 -----</a:t>
            </a:r>
            <a:r>
              <a:rPr lang="ru-RU" dirty="0" err="1" smtClean="0"/>
              <a:t>пп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каком языке                 -----</a:t>
            </a:r>
            <a:r>
              <a:rPr lang="ru-RU" dirty="0" err="1" smtClean="0"/>
              <a:t>сс</a:t>
            </a:r>
            <a:r>
              <a:rPr lang="ru-RU" dirty="0" smtClean="0"/>
              <a:t>-----</a:t>
            </a:r>
          </a:p>
          <a:p>
            <a:pPr>
              <a:buNone/>
            </a:pPr>
            <a:r>
              <a:rPr lang="ru-RU" dirty="0" smtClean="0"/>
              <a:t>Какой сосуд                     -----</a:t>
            </a:r>
            <a:r>
              <a:rPr lang="ru-RU" dirty="0" err="1" smtClean="0"/>
              <a:t>нн</a:t>
            </a:r>
            <a:r>
              <a:rPr lang="ru-RU" dirty="0" smtClean="0"/>
              <a:t>-----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ru-RU" dirty="0" smtClean="0"/>
              <a:t>Какие это слова?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99CC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Какой день недели        суббота</a:t>
            </a:r>
          </a:p>
          <a:p>
            <a:pPr>
              <a:buNone/>
            </a:pPr>
            <a:r>
              <a:rPr lang="ru-RU" dirty="0" smtClean="0"/>
              <a:t>В какой игре                    хоккей</a:t>
            </a:r>
          </a:p>
          <a:p>
            <a:pPr>
              <a:buNone/>
            </a:pPr>
            <a:r>
              <a:rPr lang="ru-RU" dirty="0" smtClean="0"/>
              <a:t>Какая болезнь                 грипп</a:t>
            </a:r>
          </a:p>
          <a:p>
            <a:pPr>
              <a:buNone/>
            </a:pPr>
            <a:r>
              <a:rPr lang="ru-RU" dirty="0" smtClean="0"/>
              <a:t>В каком языке                 русский</a:t>
            </a:r>
          </a:p>
          <a:p>
            <a:pPr>
              <a:buNone/>
            </a:pPr>
            <a:r>
              <a:rPr lang="ru-RU" dirty="0" smtClean="0"/>
              <a:t>Какой сосуд                     ванна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615475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МОЛОДЦЫ!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Команды</a:t>
            </a:r>
            <a:endParaRPr lang="ru-RU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428868"/>
            <a:ext cx="7715304" cy="3071834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 smtClean="0"/>
              <a:t> 1команда. </a:t>
            </a:r>
            <a:r>
              <a:rPr lang="ru-RU" b="1" dirty="0" smtClean="0">
                <a:solidFill>
                  <a:srgbClr val="C00000"/>
                </a:solidFill>
              </a:rPr>
              <a:t>Имя существительное</a:t>
            </a:r>
          </a:p>
          <a:p>
            <a:pPr algn="l"/>
            <a:r>
              <a:rPr lang="ru-RU" b="1" dirty="0" smtClean="0"/>
              <a:t>         2 команда. </a:t>
            </a:r>
            <a:r>
              <a:rPr lang="ru-RU" b="1" dirty="0" smtClean="0">
                <a:solidFill>
                  <a:srgbClr val="C00000"/>
                </a:solidFill>
              </a:rPr>
              <a:t>Глагол</a:t>
            </a:r>
          </a:p>
          <a:p>
            <a:r>
              <a:rPr lang="ru-RU" b="1" dirty="0" smtClean="0"/>
              <a:t>3 команда. </a:t>
            </a:r>
            <a:r>
              <a:rPr lang="ru-RU" b="1" dirty="0" smtClean="0">
                <a:solidFill>
                  <a:srgbClr val="C00000"/>
                </a:solidFill>
              </a:rPr>
              <a:t>Имя прилагательное</a:t>
            </a:r>
          </a:p>
          <a:p>
            <a:pPr algn="l"/>
            <a:r>
              <a:rPr lang="ru-RU" b="1" dirty="0" smtClean="0"/>
              <a:t>         4 команда</a:t>
            </a:r>
            <a:r>
              <a:rPr lang="ru-RU" dirty="0" smtClean="0"/>
              <a:t>. </a:t>
            </a:r>
            <a:r>
              <a:rPr lang="ru-RU" b="1" dirty="0" smtClean="0">
                <a:solidFill>
                  <a:srgbClr val="C00000"/>
                </a:solidFill>
              </a:rPr>
              <a:t>Местоимение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1.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Назови слова во множественном числе.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  1команда.</a:t>
            </a:r>
          </a:p>
          <a:p>
            <a:pPr algn="ctr">
              <a:buNone/>
            </a:pPr>
            <a:r>
              <a:rPr lang="ru-RU" dirty="0" smtClean="0"/>
              <a:t>  Дуга-</a:t>
            </a:r>
          </a:p>
          <a:p>
            <a:pPr algn="ctr">
              <a:buNone/>
            </a:pPr>
            <a:r>
              <a:rPr lang="ru-RU" dirty="0" smtClean="0"/>
              <a:t>     Ведро-</a:t>
            </a:r>
          </a:p>
          <a:p>
            <a:pPr algn="ctr">
              <a:buNone/>
            </a:pPr>
            <a:r>
              <a:rPr lang="ru-RU" dirty="0" smtClean="0"/>
              <a:t>   Мука́-</a:t>
            </a:r>
          </a:p>
          <a:p>
            <a:pPr algn="ctr">
              <a:buNone/>
            </a:pPr>
            <a:r>
              <a:rPr lang="ru-RU" dirty="0"/>
              <a:t> </a:t>
            </a:r>
            <a:r>
              <a:rPr lang="ru-RU" dirty="0" smtClean="0"/>
              <a:t>       Человек-</a:t>
            </a:r>
          </a:p>
          <a:p>
            <a:pPr algn="ctr">
              <a:buNone/>
            </a:pPr>
            <a:r>
              <a:rPr lang="ru-RU" b="1" dirty="0"/>
              <a:t> </a:t>
            </a:r>
            <a:r>
              <a:rPr lang="ru-RU" b="1" dirty="0" smtClean="0"/>
              <a:t>    2 команда.</a:t>
            </a:r>
          </a:p>
          <a:p>
            <a:pPr algn="ctr">
              <a:buNone/>
            </a:pPr>
            <a:r>
              <a:rPr lang="ru-RU" dirty="0" smtClean="0"/>
              <a:t>        Учитель-</a:t>
            </a:r>
          </a:p>
          <a:p>
            <a:pPr algn="ctr">
              <a:buNone/>
            </a:pPr>
            <a:r>
              <a:rPr lang="ru-RU" dirty="0" smtClean="0"/>
              <a:t>   Бедро-</a:t>
            </a:r>
          </a:p>
          <a:p>
            <a:pPr algn="ctr">
              <a:buNone/>
            </a:pPr>
            <a:r>
              <a:rPr lang="ru-RU" dirty="0" smtClean="0"/>
              <a:t>    Пальто-</a:t>
            </a:r>
          </a:p>
          <a:p>
            <a:pPr algn="ctr">
              <a:buNone/>
            </a:pPr>
            <a:r>
              <a:rPr lang="ru-RU" dirty="0" smtClean="0"/>
              <a:t>  Узбек-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3 команда.</a:t>
            </a:r>
            <a:endParaRPr lang="ru-RU" b="1" dirty="0"/>
          </a:p>
          <a:p>
            <a:pPr algn="ctr">
              <a:buNone/>
            </a:pPr>
            <a:r>
              <a:rPr lang="ru-RU" dirty="0" smtClean="0"/>
              <a:t> Житель-</a:t>
            </a:r>
          </a:p>
          <a:p>
            <a:pPr algn="ctr">
              <a:buNone/>
            </a:pPr>
            <a:r>
              <a:rPr lang="ru-RU" dirty="0" smtClean="0"/>
              <a:t>  Цыплёнок</a:t>
            </a:r>
          </a:p>
          <a:p>
            <a:pPr algn="ctr">
              <a:buNone/>
            </a:pPr>
            <a:r>
              <a:rPr lang="ru-RU" dirty="0" smtClean="0"/>
              <a:t>Ребёнок-</a:t>
            </a:r>
          </a:p>
          <a:p>
            <a:pPr>
              <a:buNone/>
            </a:pPr>
            <a:r>
              <a:rPr lang="ru-RU" dirty="0" smtClean="0"/>
              <a:t>                 Рука-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4 команда.</a:t>
            </a:r>
          </a:p>
          <a:p>
            <a:pPr>
              <a:buNone/>
            </a:pPr>
            <a:r>
              <a:rPr lang="ru-RU" dirty="0" smtClean="0"/>
              <a:t>                 Любитель-</a:t>
            </a:r>
          </a:p>
          <a:p>
            <a:pPr>
              <a:buNone/>
            </a:pPr>
            <a:r>
              <a:rPr lang="ru-RU" dirty="0" smtClean="0"/>
              <a:t>                 Грек-</a:t>
            </a:r>
          </a:p>
          <a:p>
            <a:pPr>
              <a:buNone/>
            </a:pPr>
            <a:r>
              <a:rPr lang="ru-RU" dirty="0" smtClean="0"/>
              <a:t>                 Метро-</a:t>
            </a:r>
          </a:p>
          <a:p>
            <a:pPr>
              <a:buNone/>
            </a:pPr>
            <a:r>
              <a:rPr lang="ru-RU" dirty="0" smtClean="0"/>
              <a:t>                 Козлёнок-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2.Подобрать однокоренные слова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Ж. р.</a:t>
            </a:r>
          </a:p>
          <a:p>
            <a:pPr>
              <a:buNone/>
            </a:pPr>
            <a:r>
              <a:rPr lang="ru-RU" b="1" dirty="0" smtClean="0"/>
              <a:t>    1 команда.</a:t>
            </a:r>
            <a:r>
              <a:rPr lang="ru-RU" dirty="0" smtClean="0"/>
              <a:t>                 </a:t>
            </a:r>
            <a:r>
              <a:rPr lang="ru-RU" b="1" dirty="0" smtClean="0"/>
              <a:t>2 команда.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повар                           кассир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портной                       купец</a:t>
            </a:r>
          </a:p>
          <a:p>
            <a:pPr algn="ctr">
              <a:buNone/>
            </a:pPr>
            <a:r>
              <a:rPr lang="ru-RU" b="1" dirty="0" smtClean="0"/>
              <a:t>М. р.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3 команда.</a:t>
            </a:r>
            <a:r>
              <a:rPr lang="ru-RU" dirty="0" smtClean="0"/>
              <a:t>                 </a:t>
            </a:r>
            <a:r>
              <a:rPr lang="ru-RU" b="1" dirty="0"/>
              <a:t>4</a:t>
            </a:r>
            <a:r>
              <a:rPr lang="ru-RU" b="1" dirty="0" smtClean="0"/>
              <a:t> команда.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тигрица                        львица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коза                               волчица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ru-RU" dirty="0" smtClean="0"/>
              <a:t>«Крылатые выражения»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Во весь дух-</a:t>
            </a:r>
          </a:p>
          <a:p>
            <a:pPr>
              <a:buNone/>
            </a:pPr>
            <a:r>
              <a:rPr lang="ru-RU" dirty="0" smtClean="0"/>
              <a:t>Рукой подать-</a:t>
            </a:r>
          </a:p>
          <a:p>
            <a:pPr>
              <a:buNone/>
            </a:pPr>
            <a:r>
              <a:rPr lang="ru-RU" dirty="0" smtClean="0"/>
              <a:t>Прикусить язык-</a:t>
            </a:r>
          </a:p>
          <a:p>
            <a:pPr>
              <a:buNone/>
            </a:pPr>
            <a:r>
              <a:rPr lang="ru-RU" dirty="0" smtClean="0"/>
              <a:t>Сломя голову-</a:t>
            </a:r>
          </a:p>
          <a:p>
            <a:pPr>
              <a:buNone/>
            </a:pPr>
            <a:r>
              <a:rPr lang="ru-RU" dirty="0" smtClean="0"/>
              <a:t>Знать назубок-</a:t>
            </a:r>
          </a:p>
          <a:p>
            <a:pPr>
              <a:buNone/>
            </a:pPr>
            <a:r>
              <a:rPr lang="ru-RU" dirty="0" smtClean="0"/>
              <a:t>У разбитого корыта-</a:t>
            </a:r>
          </a:p>
          <a:p>
            <a:pPr>
              <a:buNone/>
            </a:pPr>
            <a:r>
              <a:rPr lang="ru-RU" dirty="0" smtClean="0"/>
              <a:t>Спустя рукава-</a:t>
            </a:r>
          </a:p>
          <a:p>
            <a:pPr>
              <a:buNone/>
            </a:pPr>
            <a:r>
              <a:rPr lang="ru-RU" dirty="0" smtClean="0"/>
              <a:t>На скорую руку-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Большая или маленькая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Собирала (</a:t>
            </a:r>
            <a:r>
              <a:rPr lang="ru-RU" dirty="0" err="1" smtClean="0"/>
              <a:t>м,М</a:t>
            </a:r>
            <a:r>
              <a:rPr lang="ru-RU" dirty="0" smtClean="0"/>
              <a:t>)</a:t>
            </a:r>
            <a:r>
              <a:rPr lang="ru-RU" dirty="0" err="1" smtClean="0"/>
              <a:t>аргаритка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err="1" smtClean="0"/>
              <a:t>м,М</a:t>
            </a:r>
            <a:r>
              <a:rPr lang="ru-RU" dirty="0" smtClean="0"/>
              <a:t>)</a:t>
            </a:r>
            <a:r>
              <a:rPr lang="ru-RU" dirty="0" err="1" smtClean="0"/>
              <a:t>аргаритки</a:t>
            </a:r>
            <a:r>
              <a:rPr lang="ru-RU" dirty="0" smtClean="0"/>
              <a:t> на горе.</a:t>
            </a:r>
          </a:p>
          <a:p>
            <a:pPr>
              <a:buNone/>
            </a:pPr>
            <a:r>
              <a:rPr lang="ru-RU" dirty="0" smtClean="0"/>
              <a:t>Растеряла (</a:t>
            </a:r>
            <a:r>
              <a:rPr lang="ru-RU" dirty="0" err="1" smtClean="0"/>
              <a:t>м,М</a:t>
            </a:r>
            <a:r>
              <a:rPr lang="ru-RU" dirty="0" smtClean="0"/>
              <a:t>)</a:t>
            </a:r>
            <a:r>
              <a:rPr lang="ru-RU" dirty="0" err="1" smtClean="0"/>
              <a:t>аргаритка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err="1" smtClean="0"/>
              <a:t>м,М</a:t>
            </a:r>
            <a:r>
              <a:rPr lang="ru-RU" dirty="0" smtClean="0"/>
              <a:t>)</a:t>
            </a:r>
            <a:r>
              <a:rPr lang="ru-RU" dirty="0" err="1" smtClean="0"/>
              <a:t>аргаритки</a:t>
            </a:r>
            <a:r>
              <a:rPr lang="ru-RU" dirty="0" smtClean="0"/>
              <a:t> во дворе.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Большая или маленькая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Собирала Маргаритка</a:t>
            </a:r>
          </a:p>
          <a:p>
            <a:pPr>
              <a:buNone/>
            </a:pPr>
            <a:r>
              <a:rPr lang="ru-RU" dirty="0" smtClean="0"/>
              <a:t>маргаритки на горе.</a:t>
            </a:r>
          </a:p>
          <a:p>
            <a:pPr>
              <a:buNone/>
            </a:pPr>
            <a:r>
              <a:rPr lang="ru-RU" dirty="0" smtClean="0"/>
              <a:t>Растеряла Маргаритка</a:t>
            </a:r>
          </a:p>
          <a:p>
            <a:pPr>
              <a:buNone/>
            </a:pPr>
            <a:r>
              <a:rPr lang="ru-RU" dirty="0" smtClean="0"/>
              <a:t>маргаритки во дворе.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ru-RU" dirty="0" smtClean="0"/>
              <a:t>Разбежались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-Где растёт морковь?</a:t>
            </a:r>
          </a:p>
          <a:p>
            <a:pPr>
              <a:buNone/>
            </a:pPr>
            <a:r>
              <a:rPr lang="ru-RU" dirty="0" smtClean="0"/>
              <a:t>-На  ----------.   </a:t>
            </a:r>
          </a:p>
          <a:p>
            <a:pPr>
              <a:buNone/>
            </a:pPr>
            <a:r>
              <a:rPr lang="ru-RU" dirty="0" smtClean="0"/>
              <a:t>-Буквы пишут где?</a:t>
            </a:r>
          </a:p>
          <a:p>
            <a:pPr>
              <a:buNone/>
            </a:pPr>
            <a:r>
              <a:rPr lang="ru-RU" dirty="0" smtClean="0"/>
              <a:t>-В   ----------.</a:t>
            </a:r>
          </a:p>
          <a:p>
            <a:pPr>
              <a:buNone/>
            </a:pPr>
            <a:r>
              <a:rPr lang="ru-RU" dirty="0" smtClean="0"/>
              <a:t>-Чистим что мы?</a:t>
            </a:r>
          </a:p>
          <a:p>
            <a:pPr>
              <a:buNone/>
            </a:pPr>
            <a:r>
              <a:rPr lang="ru-RU" dirty="0" smtClean="0"/>
              <a:t>-Чистим   ----------- .</a:t>
            </a:r>
          </a:p>
          <a:p>
            <a:pPr>
              <a:buNone/>
            </a:pPr>
            <a:r>
              <a:rPr lang="ru-RU" dirty="0" smtClean="0"/>
              <a:t>-Надеваем в холод</a:t>
            </a:r>
          </a:p>
          <a:p>
            <a:pPr>
              <a:buNone/>
            </a:pPr>
            <a:r>
              <a:rPr lang="ru-RU" dirty="0" smtClean="0"/>
              <a:t>-   --------- .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987636" y="2063108"/>
          <a:ext cx="2202873" cy="579120"/>
        </p:xfrm>
        <a:graphic>
          <a:graphicData uri="http://schemas.openxmlformats.org/drawingml/2006/table">
            <a:tbl>
              <a:tblPr/>
              <a:tblGrid>
                <a:gridCol w="2202873"/>
              </a:tblGrid>
              <a:tr h="28834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err="1" smtClean="0"/>
                        <a:t>зу</a:t>
                      </a:r>
                      <a:r>
                        <a:rPr lang="ru-RU" sz="3200" dirty="0" smtClean="0"/>
                        <a:t>…</a:t>
                      </a:r>
                      <a:r>
                        <a:rPr lang="ru-RU" sz="3200" dirty="0" err="1" smtClean="0"/>
                        <a:t>ки</a:t>
                      </a:r>
                      <a:endParaRPr lang="ru-RU" sz="32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08418" y="3657600"/>
          <a:ext cx="2722418" cy="579120"/>
        </p:xfrm>
        <a:graphic>
          <a:graphicData uri="http://schemas.openxmlformats.org/drawingml/2006/table">
            <a:tbl>
              <a:tblPr/>
              <a:tblGrid>
                <a:gridCol w="2722418"/>
              </a:tblGrid>
              <a:tr h="43641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err="1" smtClean="0"/>
                        <a:t>гря</a:t>
                      </a:r>
                      <a:r>
                        <a:rPr lang="ru-RU" sz="3200" dirty="0" smtClean="0"/>
                        <a:t>…</a:t>
                      </a:r>
                      <a:r>
                        <a:rPr lang="ru-RU" sz="3200" dirty="0" err="1" smtClean="0"/>
                        <a:t>ке</a:t>
                      </a:r>
                      <a:endParaRPr lang="ru-RU" sz="32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071802" y="5278772"/>
          <a:ext cx="2292496" cy="579120"/>
        </p:xfrm>
        <a:graphic>
          <a:graphicData uri="http://schemas.openxmlformats.org/drawingml/2006/table">
            <a:tbl>
              <a:tblPr/>
              <a:tblGrid>
                <a:gridCol w="2292496"/>
              </a:tblGrid>
              <a:tr h="500065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тетра..</a:t>
                      </a:r>
                      <a:r>
                        <a:rPr lang="ru-RU" sz="3200" dirty="0" err="1" smtClean="0"/>
                        <a:t>ке</a:t>
                      </a:r>
                      <a:endParaRPr lang="ru-RU" sz="32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500826" y="5000636"/>
          <a:ext cx="1857388" cy="579120"/>
        </p:xfrm>
        <a:graphic>
          <a:graphicData uri="http://schemas.openxmlformats.org/drawingml/2006/table">
            <a:tbl>
              <a:tblPr/>
              <a:tblGrid>
                <a:gridCol w="1857388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err="1" smtClean="0"/>
                        <a:t>шу</a:t>
                      </a:r>
                      <a:r>
                        <a:rPr lang="ru-RU" sz="3200" dirty="0" smtClean="0"/>
                        <a:t>…</a:t>
                      </a:r>
                      <a:r>
                        <a:rPr lang="ru-RU" sz="3200" dirty="0" err="1" smtClean="0"/>
                        <a:t>ки</a:t>
                      </a:r>
                      <a:endParaRPr lang="ru-RU" sz="32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ru-RU" dirty="0" smtClean="0"/>
              <a:t>Разбежались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-Где растёт морковь?</a:t>
            </a:r>
          </a:p>
          <a:p>
            <a:pPr>
              <a:buNone/>
            </a:pPr>
            <a:r>
              <a:rPr lang="ru-RU" dirty="0" smtClean="0"/>
              <a:t>-На грядке.   </a:t>
            </a:r>
          </a:p>
          <a:p>
            <a:pPr>
              <a:buNone/>
            </a:pPr>
            <a:r>
              <a:rPr lang="ru-RU" dirty="0" smtClean="0"/>
              <a:t>-Буквы пишут где?</a:t>
            </a:r>
          </a:p>
          <a:p>
            <a:pPr>
              <a:buNone/>
            </a:pPr>
            <a:r>
              <a:rPr lang="ru-RU" dirty="0" smtClean="0"/>
              <a:t>-В тетрадке.</a:t>
            </a:r>
          </a:p>
          <a:p>
            <a:pPr>
              <a:buNone/>
            </a:pPr>
            <a:r>
              <a:rPr lang="ru-RU" dirty="0" smtClean="0"/>
              <a:t>-Чистим что мы?</a:t>
            </a:r>
          </a:p>
          <a:p>
            <a:pPr>
              <a:buNone/>
            </a:pPr>
            <a:r>
              <a:rPr lang="ru-RU" dirty="0" smtClean="0"/>
              <a:t>-Чистим зубки .</a:t>
            </a:r>
          </a:p>
          <a:p>
            <a:pPr>
              <a:buNone/>
            </a:pPr>
            <a:r>
              <a:rPr lang="ru-RU" dirty="0" smtClean="0"/>
              <a:t>-Надеваем в холод</a:t>
            </a:r>
          </a:p>
          <a:p>
            <a:pPr>
              <a:buNone/>
            </a:pPr>
            <a:r>
              <a:rPr lang="ru-RU" dirty="0" smtClean="0"/>
              <a:t>-Шубки 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358</Words>
  <Application>Microsoft Office PowerPoint</Application>
  <PresentationFormat>Экран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«Вечер весёлых вопросов»    </vt:lpstr>
      <vt:lpstr>Команды</vt:lpstr>
      <vt:lpstr> 1.Назови слова во множественном числе. </vt:lpstr>
      <vt:lpstr>2.Подобрать однокоренные слова</vt:lpstr>
      <vt:lpstr>«Крылатые выражения»</vt:lpstr>
      <vt:lpstr>Большая или маленькая</vt:lpstr>
      <vt:lpstr>Большая или маленькая</vt:lpstr>
      <vt:lpstr>Разбежались слова</vt:lpstr>
      <vt:lpstr>Разбежались слова</vt:lpstr>
      <vt:lpstr>Хитрые слова</vt:lpstr>
      <vt:lpstr>Хитрые слова</vt:lpstr>
      <vt:lpstr>Какие это слова?</vt:lpstr>
      <vt:lpstr>Какие это слова?</vt:lpstr>
      <vt:lpstr>МОЛОДЦЫ!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Вечер  весёлых вопросов </dc:title>
  <dc:creator>Your User Name</dc:creator>
  <cp:lastModifiedBy>Your User Name</cp:lastModifiedBy>
  <cp:revision>27</cp:revision>
  <dcterms:created xsi:type="dcterms:W3CDTF">2013-01-30T14:54:04Z</dcterms:created>
  <dcterms:modified xsi:type="dcterms:W3CDTF">2015-08-26T21:18:53Z</dcterms:modified>
</cp:coreProperties>
</file>