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8" r:id="rId4"/>
    <p:sldId id="257" r:id="rId5"/>
    <p:sldId id="259" r:id="rId6"/>
    <p:sldId id="260" r:id="rId7"/>
    <p:sldId id="261" r:id="rId8"/>
    <p:sldId id="262" r:id="rId9"/>
    <p:sldId id="266" r:id="rId10"/>
    <p:sldId id="263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EEE1-BA79-4C1F-9820-CF5E0F5D04B8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32C7-C439-4A25-B6C3-B2061CA29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EEE1-BA79-4C1F-9820-CF5E0F5D04B8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32C7-C439-4A25-B6C3-B2061CA29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EEE1-BA79-4C1F-9820-CF5E0F5D04B8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32C7-C439-4A25-B6C3-B2061CA29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EEE1-BA79-4C1F-9820-CF5E0F5D04B8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32C7-C439-4A25-B6C3-B2061CA29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EEE1-BA79-4C1F-9820-CF5E0F5D04B8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32C7-C439-4A25-B6C3-B2061CA29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EEE1-BA79-4C1F-9820-CF5E0F5D04B8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32C7-C439-4A25-B6C3-B2061CA29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EEE1-BA79-4C1F-9820-CF5E0F5D04B8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32C7-C439-4A25-B6C3-B2061CA29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EEE1-BA79-4C1F-9820-CF5E0F5D04B8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32C7-C439-4A25-B6C3-B2061CA29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EEE1-BA79-4C1F-9820-CF5E0F5D04B8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32C7-C439-4A25-B6C3-B2061CA29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EEE1-BA79-4C1F-9820-CF5E0F5D04B8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32C7-C439-4A25-B6C3-B2061CA29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EEE1-BA79-4C1F-9820-CF5E0F5D04B8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AC32C7-C439-4A25-B6C3-B2061CA294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77EEE1-BA79-4C1F-9820-CF5E0F5D04B8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AC32C7-C439-4A25-B6C3-B2061CA294E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Русский язык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Что проверяем в  корне 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У хорошей сказки счастливая развязка.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Спасибо за внимание.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400" dirty="0" smtClean="0"/>
              <a:t>«Хочешь альпинистом стать – иди в горы</a:t>
            </a:r>
          </a:p>
          <a:p>
            <a:r>
              <a:rPr lang="ru-RU" sz="4400" dirty="0" smtClean="0"/>
              <a:t>Хочешь грамотным быть – учись думать и мыслить»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травка       земля                грядка</a:t>
            </a:r>
          </a:p>
          <a:p>
            <a:endParaRPr lang="ru-RU" dirty="0" smtClean="0"/>
          </a:p>
          <a:p>
            <a:r>
              <a:rPr lang="ru-RU" sz="2800" dirty="0" smtClean="0"/>
              <a:t>сердце                 радостный                     дождь</a:t>
            </a:r>
          </a:p>
          <a:p>
            <a:endParaRPr lang="ru-RU" dirty="0" smtClean="0"/>
          </a:p>
          <a:p>
            <a:r>
              <a:rPr lang="ru-RU" sz="4000" dirty="0" smtClean="0"/>
              <a:t>весна          зеленая             солнце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Что проверяем в корне?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post-288-1366441668,124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285728"/>
            <a:ext cx="8858312" cy="6357982"/>
          </a:xfrm>
        </p:spPr>
      </p:pic>
      <p:pic>
        <p:nvPicPr>
          <p:cNvPr id="1027" name="Picture 3" descr="F:\сказка\gde_kupi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643314"/>
            <a:ext cx="2928958" cy="25851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Дуб зеленый над холмом,</a:t>
            </a:r>
          </a:p>
          <a:p>
            <a:r>
              <a:rPr lang="ru-RU" sz="4800" dirty="0" smtClean="0"/>
              <a:t>А под дубом стоит дом.</a:t>
            </a:r>
          </a:p>
          <a:p>
            <a:r>
              <a:rPr lang="ru-RU" sz="4800" dirty="0" smtClean="0"/>
              <a:t>В доме буковки живут,</a:t>
            </a:r>
          </a:p>
          <a:p>
            <a:r>
              <a:rPr lang="ru-RU" sz="4800" dirty="0" smtClean="0"/>
              <a:t>Нас к себе они зовут.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Гласные и согласные</a:t>
            </a:r>
          </a:p>
          <a:p>
            <a:r>
              <a:rPr lang="ru-RU" sz="4800" dirty="0" smtClean="0"/>
              <a:t>Бывают такие опасные!</a:t>
            </a:r>
          </a:p>
          <a:p>
            <a:r>
              <a:rPr lang="ru-RU" sz="4800" dirty="0" smtClean="0"/>
              <a:t>Звук очень ясно слышится,</a:t>
            </a:r>
          </a:p>
          <a:p>
            <a:r>
              <a:rPr lang="ru-RU" sz="4800" dirty="0" smtClean="0"/>
              <a:t>А буква другая пишется.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Ужас .</a:t>
            </a:r>
            <a:r>
              <a:rPr lang="ru-RU" sz="4800" dirty="0" err="1" smtClean="0"/>
              <a:t>ный</a:t>
            </a:r>
            <a:r>
              <a:rPr lang="ru-RU" sz="4800" dirty="0" smtClean="0"/>
              <a:t>    </a:t>
            </a:r>
            <a:r>
              <a:rPr lang="ru-RU" sz="4800" dirty="0" err="1" smtClean="0"/>
              <a:t>прекрас</a:t>
            </a:r>
            <a:r>
              <a:rPr lang="ru-RU" sz="4800" dirty="0" smtClean="0"/>
              <a:t> .</a:t>
            </a:r>
            <a:r>
              <a:rPr lang="ru-RU" sz="4800" dirty="0" err="1" smtClean="0"/>
              <a:t>ный</a:t>
            </a:r>
            <a:r>
              <a:rPr lang="ru-RU" sz="4800" dirty="0" smtClean="0"/>
              <a:t>    </a:t>
            </a:r>
            <a:r>
              <a:rPr lang="ru-RU" sz="4800" dirty="0" err="1" smtClean="0"/>
              <a:t>прелес.ный</a:t>
            </a:r>
            <a:r>
              <a:rPr lang="ru-RU" sz="4800" dirty="0" smtClean="0"/>
              <a:t>    </a:t>
            </a:r>
            <a:r>
              <a:rPr lang="ru-RU" sz="4800" dirty="0" err="1" smtClean="0"/>
              <a:t>ус.ный</a:t>
            </a:r>
            <a:r>
              <a:rPr lang="ru-RU" sz="4800" dirty="0" smtClean="0"/>
              <a:t> </a:t>
            </a:r>
            <a:r>
              <a:rPr lang="ru-RU" sz="4800" dirty="0" err="1" smtClean="0"/>
              <a:t>интерес.ный</a:t>
            </a:r>
            <a:r>
              <a:rPr lang="ru-RU" sz="4800" dirty="0" smtClean="0"/>
              <a:t>     </a:t>
            </a:r>
            <a:r>
              <a:rPr lang="ru-RU" sz="4800" dirty="0" err="1" smtClean="0"/>
              <a:t>опас.ный</a:t>
            </a:r>
            <a:r>
              <a:rPr lang="ru-RU" sz="4800" dirty="0" smtClean="0"/>
              <a:t>   </a:t>
            </a:r>
            <a:r>
              <a:rPr lang="ru-RU" sz="4800" dirty="0" err="1" smtClean="0"/>
              <a:t>вкус.ный</a:t>
            </a:r>
            <a:r>
              <a:rPr lang="ru-RU" sz="4800" dirty="0" smtClean="0"/>
              <a:t>     </a:t>
            </a:r>
            <a:r>
              <a:rPr lang="ru-RU" sz="4800" dirty="0" err="1" smtClean="0"/>
              <a:t>лес.ница</a:t>
            </a:r>
            <a:r>
              <a:rPr lang="ru-RU" sz="4800" dirty="0" smtClean="0"/>
              <a:t> </a:t>
            </a:r>
            <a:r>
              <a:rPr lang="ru-RU" sz="4800" dirty="0" err="1" smtClean="0"/>
              <a:t>капус.ный</a:t>
            </a:r>
            <a:r>
              <a:rPr lang="ru-RU" sz="4800" dirty="0" smtClean="0"/>
              <a:t>   </a:t>
            </a:r>
            <a:r>
              <a:rPr lang="ru-RU" sz="4800" dirty="0" err="1" smtClean="0"/>
              <a:t>пас.бище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</a:t>
            </a:r>
            <a:r>
              <a:rPr lang="ru-RU" sz="2800" dirty="0" smtClean="0"/>
              <a:t>релестный                                    ужасный</a:t>
            </a:r>
          </a:p>
          <a:p>
            <a:r>
              <a:rPr lang="ru-RU" sz="2800" dirty="0" smtClean="0"/>
              <a:t>у</a:t>
            </a:r>
            <a:r>
              <a:rPr lang="ru-RU" sz="2800" dirty="0" smtClean="0"/>
              <a:t>стный                                              прекрасный</a:t>
            </a:r>
          </a:p>
          <a:p>
            <a:r>
              <a:rPr lang="ru-RU" sz="2800" dirty="0" smtClean="0"/>
              <a:t>л</a:t>
            </a:r>
            <a:r>
              <a:rPr lang="ru-RU" sz="2800" dirty="0" smtClean="0"/>
              <a:t>естница                                            интересный</a:t>
            </a:r>
          </a:p>
          <a:p>
            <a:r>
              <a:rPr lang="ru-RU" sz="2800" dirty="0" smtClean="0"/>
              <a:t>к</a:t>
            </a:r>
            <a:r>
              <a:rPr lang="ru-RU" sz="2800" dirty="0" smtClean="0"/>
              <a:t>апустный                                        опасный</a:t>
            </a:r>
          </a:p>
          <a:p>
            <a:r>
              <a:rPr lang="ru-RU" sz="2800" dirty="0" smtClean="0"/>
              <a:t>п</a:t>
            </a:r>
            <a:r>
              <a:rPr lang="ru-RU" sz="2800" dirty="0" smtClean="0"/>
              <a:t>астбище                                           вкусный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</TotalTime>
  <Words>114</Words>
  <Application>Microsoft Office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Русский язык</vt:lpstr>
      <vt:lpstr>Слайд 2</vt:lpstr>
      <vt:lpstr>Слайд 3</vt:lpstr>
      <vt:lpstr>Тема урока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dc:creator>User</dc:creator>
  <cp:lastModifiedBy>User</cp:lastModifiedBy>
  <cp:revision>9</cp:revision>
  <dcterms:created xsi:type="dcterms:W3CDTF">2014-03-19T09:08:51Z</dcterms:created>
  <dcterms:modified xsi:type="dcterms:W3CDTF">2014-03-19T13:32:22Z</dcterms:modified>
</cp:coreProperties>
</file>