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4880-F371-4A92-A474-375F11F0BB7B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72F-430A-4098-A727-0C28979FD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5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4880-F371-4A92-A474-375F11F0BB7B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72F-430A-4098-A727-0C28979FD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02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4880-F371-4A92-A474-375F11F0BB7B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72F-430A-4098-A727-0C28979FD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58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4880-F371-4A92-A474-375F11F0BB7B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72F-430A-4098-A727-0C28979FD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8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4880-F371-4A92-A474-375F11F0BB7B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72F-430A-4098-A727-0C28979FD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02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4880-F371-4A92-A474-375F11F0BB7B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72F-430A-4098-A727-0C28979FD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39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4880-F371-4A92-A474-375F11F0BB7B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72F-430A-4098-A727-0C28979FD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6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4880-F371-4A92-A474-375F11F0BB7B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72F-430A-4098-A727-0C28979FD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04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4880-F371-4A92-A474-375F11F0BB7B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72F-430A-4098-A727-0C28979FD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5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4880-F371-4A92-A474-375F11F0BB7B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72F-430A-4098-A727-0C28979FD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80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4880-F371-4A92-A474-375F11F0BB7B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672F-430A-4098-A727-0C28979FD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85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24880-F371-4A92-A474-375F11F0BB7B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4672F-430A-4098-A727-0C28979FD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18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E%D1%80%D0%BE%D0%BD" TargetMode="External"/><Relationship Id="rId2" Type="http://schemas.openxmlformats.org/officeDocument/2006/relationships/hyperlink" Target="https://ru.wikipedia.org/wiki/%D0%94%D0%BE%D0%BC%D0%BE%D0%B2%D1%8B%D0%B9_%D0%B2%D0%BE%D1%80%D0%BE%D0%B1%D0%B5%D0%B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2%D0%B8%D1%86%D1%8B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ru.wikipedia.org/wiki/%D0%91%D0%B8%D0%BE%D0%BB%D0%BE%D0%B3%D0%B8%D1%87%D0%B5%D1%81%D0%BA%D0%B8%D0%B9_%D0%B2%D0%B8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B%D1%8E%D0%B2" TargetMode="External"/><Relationship Id="rId5" Type="http://schemas.openxmlformats.org/officeDocument/2006/relationships/hyperlink" Target="https://ru.wikipedia.org/wiki/%D0%92%D0%BE%D1%80%D0%BE%D0%B1%D1%8C%D0%B8%D0%BD%D0%BE%D0%BE%D0%B1%D1%80%D0%B0%D0%B7%D0%BD%D1%8B%D0%B5" TargetMode="External"/><Relationship Id="rId4" Type="http://schemas.openxmlformats.org/officeDocument/2006/relationships/hyperlink" Target="https://ru.wikipedia.org/wiki/%D0%92%D0%BE%D1%80%D0%BE%D0%BD%D1%8B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1%80%D1%8B%D0%BB%D0%BE_%D0%BF%D1%82%D0%B8%D1%86" TargetMode="External"/><Relationship Id="rId2" Type="http://schemas.openxmlformats.org/officeDocument/2006/relationships/hyperlink" Target="https://ru.wikipedia.org/wiki/%D0%9E%D0%BF%D0%B5%D1%80%D0%B5%D0%BD%D0%B8%D0%B5_(%D0%B1%D0%B8%D0%BE%D0%BB%D0%BE%D0%B3%D0%B8%D1%8F)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текст?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подготовила: Филипенко Ю.О.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801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теме урока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Откройте с. 15.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Прочитайте, что мы должны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изучении этой темы.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-что такое тема и главная мысль текста,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-какие части можно выделить в тексте.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47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учебнику.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С.16 (12)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каким пунктом записаны слова?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редложение? Текст?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1-слова,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 как записаны через запятую и не связаны между собой по смыслу.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2-предложения,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 как слова в них связаны между собой по смыслу.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3-текст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записаны предложения, которые связаны общим смыслом.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64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озаглавить текст?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Откройте памятку. Спишите первое предложение.</a:t>
            </a:r>
          </a:p>
          <a:p>
            <a:pPr marL="0" indent="0">
              <a:buNone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Стайка св</a:t>
            </a:r>
            <a:r>
              <a:rPr lang="ru-RU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стелей расселась на ветвях рябины.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Проверка, обмен тетрадями.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7356" y="2542478"/>
            <a:ext cx="3769112" cy="8865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«Свиристели»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00" y="2542478"/>
            <a:ext cx="3769112" cy="8865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«Стайка на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ветьвях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рябины»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38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изученного материала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высказывание, состоящее из двух или нескольких предложений. Предложения в тексте объединены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темой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связаны друг с другом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смыслу.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можно озаглавить.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67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С.17 (13)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прочитали?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Докажи свое мнение.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чем говорится в тексте?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Придумайте заголовок к тексту.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предложение,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отвечает на вопрос, что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делал ястреб.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Спишите его.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798634" y="1825624"/>
            <a:ext cx="5555166" cy="466438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предложений, которые связаны по смыслу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петушках»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Откуда ни возьмись ястреб: схватил крикуна и унес к себе на ужин.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6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вспомнил…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узнал…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научился…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трудно…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9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отличается группа предложений от текста?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тема текста?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 предложения связаны между собой по смыслу и объединены общей темой.</a:t>
            </a:r>
          </a:p>
          <a:p>
            <a:pPr marL="0" indent="0">
              <a:buNone/>
            </a:pPr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То, о чем или о ком говорится в тексте.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41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МОЛОДЦЫ!!!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00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1.Канакина В. П. Русский язык. 2 класс. В 2 ч. Ч.1.-М. : Просвещение, 2014.-144с.  (Школа России)</a:t>
            </a:r>
          </a:p>
          <a:p>
            <a:pPr marL="0" indent="0">
              <a:buNone/>
            </a:pPr>
            <a:r>
              <a:rPr lang="ru-RU" dirty="0"/>
              <a:t>2.Ситникова Т.Н., Яценко И.Ф., Васильева Н.Ю. Поурочные разработки по русскому языку. 2 класс.- М.: ВАКО,2013.-368 с. </a:t>
            </a:r>
          </a:p>
          <a:p>
            <a:pPr marL="0" indent="0">
              <a:buNone/>
            </a:pPr>
            <a:endParaRPr lang="ru-RU" dirty="0" smtClean="0">
              <a:hlinkClick r:id="rId2"/>
            </a:endParaRPr>
          </a:p>
          <a:p>
            <a:pPr marL="0" indent="0">
              <a:buNone/>
            </a:pPr>
            <a:r>
              <a:rPr lang="ru-RU" dirty="0" smtClean="0">
                <a:hlinkClick r:id="rId2"/>
              </a:rPr>
              <a:t>3.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://ru.wikipedia.org/wiki/%D0%94%D0%BE%D0%BC%D0%BE%D0%B2%D1%8B%D0%B9_%</a:t>
            </a:r>
            <a:r>
              <a:rPr lang="en-US" dirty="0" smtClean="0">
                <a:hlinkClick r:id="rId2"/>
              </a:rPr>
              <a:t>D0%B2%D0%BE%D1%80%D0%BE%D0%B1%D0%B5%D0%B9</a:t>
            </a:r>
            <a:endParaRPr lang="ru-RU" dirty="0" smtClean="0"/>
          </a:p>
          <a:p>
            <a:pPr marL="0" indent="0">
              <a:buNone/>
            </a:pPr>
            <a:r>
              <a:rPr lang="ru-RU" smtClean="0">
                <a:hlinkClick r:id="rId3"/>
              </a:rPr>
              <a:t>4.</a:t>
            </a:r>
            <a:r>
              <a:rPr lang="en-US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://ru.wikipedia.org/wiki/%</a:t>
            </a:r>
            <a:r>
              <a:rPr lang="en-US" dirty="0" smtClean="0">
                <a:hlinkClick r:id="rId3"/>
              </a:rPr>
              <a:t>D0%92%D0%BE%D1%80%D0%BE%D0%BD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00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Орфографические минутки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«Молчанка»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показываю картинки, а вы записываете слова в тетрадь.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бей, с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ка, в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priroda36.ru/images/stories/pticy/pticy_zimoj/Passer%20domestic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342" y="2838364"/>
            <a:ext cx="2539645" cy="186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urzilka.org/data/files/Image/03.08/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90" y="2838364"/>
            <a:ext cx="1970010" cy="2357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udclub.ru/img/z/zloj/probapera/crow_1_by_peroni68-d3aqzyf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003" y="2502953"/>
            <a:ext cx="3383280" cy="253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2078182" y="5270749"/>
            <a:ext cx="116378" cy="2655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111731" y="5370261"/>
            <a:ext cx="116378" cy="2655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4268586" y="5420858"/>
            <a:ext cx="116378" cy="2655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55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Соедините название птиц и звуки, которые эти птицы издают.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Воробей                   каркает.</a:t>
            </a: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Сорока                     чирикает.</a:t>
            </a: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Ворона                    стрекочет.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726575" y="3175462"/>
            <a:ext cx="1862050" cy="12136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410691" y="4389120"/>
            <a:ext cx="2177934" cy="12136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593571" y="3429000"/>
            <a:ext cx="1995054" cy="21737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81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1.Что у вас получилось?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2.Докажи.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3.Расскажи о любой из этих птиц.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3658" y="2394065"/>
            <a:ext cx="3557847" cy="10349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10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>
                <a:hlinkClick r:id="rId2" tooltip="Биологический вид"/>
              </a:rPr>
              <a:t>Вид</a:t>
            </a:r>
            <a:r>
              <a:rPr lang="ru-RU" dirty="0"/>
              <a:t> </a:t>
            </a:r>
            <a:r>
              <a:rPr lang="ru-RU" dirty="0">
                <a:hlinkClick r:id="rId3" tooltip="Птицы"/>
              </a:rPr>
              <a:t>птиц</a:t>
            </a:r>
            <a:r>
              <a:rPr lang="ru-RU" dirty="0"/>
              <a:t> из рода </a:t>
            </a:r>
            <a:r>
              <a:rPr lang="ru-RU" dirty="0">
                <a:hlinkClick r:id="rId4" tooltip="Вороны"/>
              </a:rPr>
              <a:t>воронов</a:t>
            </a:r>
            <a:r>
              <a:rPr lang="ru-RU" dirty="0" smtClean="0"/>
              <a:t>.</a:t>
            </a:r>
            <a:r>
              <a:rPr lang="ru-RU" dirty="0"/>
              <a:t> Один из крупнейших представителей отряда </a:t>
            </a:r>
            <a:r>
              <a:rPr lang="ru-RU" dirty="0" err="1">
                <a:hlinkClick r:id="rId5" tooltip="Воробьинообразные"/>
              </a:rPr>
              <a:t>воробьинообразных</a:t>
            </a:r>
            <a:r>
              <a:rPr lang="ru-RU" dirty="0"/>
              <a:t>. Длина тела — 60—65 см. Самцы крупнее </a:t>
            </a:r>
            <a:r>
              <a:rPr lang="ru-RU" dirty="0" smtClean="0"/>
              <a:t>самок.</a:t>
            </a:r>
            <a:r>
              <a:rPr lang="ru-RU" dirty="0"/>
              <a:t> Окраска </a:t>
            </a:r>
            <a:r>
              <a:rPr lang="ru-RU" dirty="0" smtClean="0"/>
              <a:t>однотонная.</a:t>
            </a:r>
            <a:r>
              <a:rPr lang="ru-RU" dirty="0">
                <a:hlinkClick r:id="rId6" tooltip="Клюв"/>
              </a:rPr>
              <a:t> Клюв</a:t>
            </a:r>
            <a:r>
              <a:rPr lang="ru-RU" dirty="0"/>
              <a:t> острый и сильный</a:t>
            </a:r>
          </a:p>
        </p:txBody>
      </p:sp>
      <p:pic>
        <p:nvPicPr>
          <p:cNvPr id="4" name="Picture 6" descr="http://budclub.ru/img/z/zloj/probapera/crow_1_by_peroni68-d3aqzyf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01294"/>
            <a:ext cx="3383280" cy="253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0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Благодаря характерному черно-белому оперению и необычно длинному хвосту сорока неповторима и легко </a:t>
            </a:r>
            <a:r>
              <a:rPr lang="ru-RU" dirty="0" smtClean="0"/>
              <a:t>узнаваема.</a:t>
            </a:r>
            <a:r>
              <a:rPr lang="ru-RU" dirty="0"/>
              <a:t> Сороки могут достигать длины примерно 51 см, размах крыльев составляет около 90 см.</a:t>
            </a:r>
          </a:p>
        </p:txBody>
      </p:sp>
      <p:pic>
        <p:nvPicPr>
          <p:cNvPr id="4" name="Picture 4" descr="http://www.murzilka.org/data/files/Image/03.08/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197" y="3819518"/>
            <a:ext cx="1970010" cy="2357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70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Длина тела до 16 см, масса 23—35 г. Общая окраска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Оперение (биология)"/>
              </a:rPr>
              <a:t>оперения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сверху коричневато-бурая, ржавчинного цвета с чёрными пятнами, снизу беловатая или серая. Щёки белые, ушная область бледно-серая.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tooltip="Крыло птиц"/>
              </a:rPr>
              <a:t>Крылья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желтовато-белой поперечной полосой. </a:t>
            </a:r>
          </a:p>
        </p:txBody>
      </p:sp>
      <p:pic>
        <p:nvPicPr>
          <p:cNvPr id="10" name="Picture 2" descr="http://priroda36.ru/images/stories/pticy/pticy_zimoj/Passer%20domesticu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728" y="4310324"/>
            <a:ext cx="2539645" cy="186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25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составили ?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словом можно заменить слово рассказ, вы узнаете, если из цепочки уберете буквы, обозначающие звонкие согласные буквы.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38996" y="2011680"/>
            <a:ext cx="2693324" cy="10640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27503" y="5553616"/>
            <a:ext cx="936703" cy="7582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04459" y="5553617"/>
            <a:ext cx="936703" cy="7582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70972" y="5536172"/>
            <a:ext cx="936703" cy="7582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55098" y="5536172"/>
            <a:ext cx="936703" cy="7582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64664" y="5536174"/>
            <a:ext cx="936703" cy="7582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41119" y="5536174"/>
            <a:ext cx="936703" cy="7582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К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04784" y="5558782"/>
            <a:ext cx="936703" cy="7582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186977" y="5553615"/>
            <a:ext cx="936703" cy="7582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13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323063" y="2670717"/>
            <a:ext cx="5218771" cy="15165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endParaRPr lang="ru-RU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9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478</Words>
  <Application>Microsoft Office PowerPoint</Application>
  <PresentationFormat>Широкоэкранный</PresentationFormat>
  <Paragraphs>105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Тема Office</vt:lpstr>
      <vt:lpstr>Что такое текст?</vt:lpstr>
      <vt:lpstr>Орфографические минутки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Работа по теме урока</vt:lpstr>
      <vt:lpstr>Презентация PowerPoint</vt:lpstr>
      <vt:lpstr>Презентация PowerPoint</vt:lpstr>
      <vt:lpstr>Закрепление изученного материала</vt:lpstr>
      <vt:lpstr>Презентация PowerPoint</vt:lpstr>
      <vt:lpstr>Рефлексия</vt:lpstr>
      <vt:lpstr>Подведение итогов</vt:lpstr>
      <vt:lpstr>Презентация PowerPoint</vt:lpstr>
      <vt:lpstr>Список литературы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текст?</dc:title>
  <dc:creator>Пользователь Windows</dc:creator>
  <cp:lastModifiedBy>Пользователь Windows</cp:lastModifiedBy>
  <cp:revision>10</cp:revision>
  <dcterms:created xsi:type="dcterms:W3CDTF">2015-09-05T08:14:20Z</dcterms:created>
  <dcterms:modified xsi:type="dcterms:W3CDTF">2015-09-05T09:38:29Z</dcterms:modified>
</cp:coreProperties>
</file>