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288DD-9A71-419A-9268-AEC98DBF20C0}" type="datetimeFigureOut">
              <a:rPr lang="ru-RU" smtClean="0"/>
              <a:pPr/>
              <a:t>28.04.2015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921C4-E0D9-4F15-B10A-943D03AB1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/>
              <a:t>Плакат</a:t>
            </a:r>
            <a:br>
              <a:rPr lang="ru-RU" sz="4800" b="1" dirty="0" smtClean="0"/>
            </a:br>
            <a:r>
              <a:rPr lang="ru-RU" sz="4800" b="1" dirty="0" smtClean="0"/>
              <a:t> записка</a:t>
            </a:r>
            <a:br>
              <a:rPr lang="ru-RU" sz="4800" b="1" dirty="0" smtClean="0"/>
            </a:br>
            <a:r>
              <a:rPr lang="ru-RU" sz="4800" b="1" dirty="0" smtClean="0"/>
              <a:t> объявление</a:t>
            </a:r>
            <a:br>
              <a:rPr lang="ru-RU" sz="4800" b="1" dirty="0" smtClean="0"/>
            </a:br>
            <a:r>
              <a:rPr lang="ru-RU" sz="4800" b="1" dirty="0" smtClean="0"/>
              <a:t> </a:t>
            </a:r>
            <a:r>
              <a:rPr lang="ru-RU" sz="4800" b="1" dirty="0"/>
              <a:t>письмо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/>
              <a:t>• </a:t>
            </a:r>
            <a:r>
              <a:rPr lang="ru-RU" dirty="0" err="1"/>
              <a:t>Маладой</a:t>
            </a:r>
            <a:r>
              <a:rPr lang="ru-RU" dirty="0"/>
              <a:t> </a:t>
            </a:r>
            <a:r>
              <a:rPr lang="ru-RU" dirty="0" err="1"/>
              <a:t>кракадил</a:t>
            </a:r>
            <a:r>
              <a:rPr lang="ru-RU" dirty="0"/>
              <a:t> пятидесяти лет хочет завести себе друзей. С предложениями обращаться по адресу: Большая Пирожная улица, дом 15, корпус Ы. Звонить три с половиной раза.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/>
              <a:t>Пропала собака! «Дворянин» чёрно-белого окраса, уши стоячие, хвост метёлкой. Добрый, не кусается. Откликается на ласковый голос. Видевших просим сообщить по телефону: 77-25-34.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• Очень прошу помочь мне найти мою перчатку, которую мама подарила мне на день рождения. Тогда мне исполнилось 8 лет. Мы праздновали в кафе «Чудесный мир», а Танька ещё тогда опоздала и сказала, что не ходили автобусы. У Люды было новое платье, но моё всё равно было лучше, даже папа так сказал. Перчатка была красивая и тёплая. Звоните мне домой после уроков и тренировки, но, может быть, я на неё и не пойду, очень холодно на улице, а перчатку я потеряла. Мой телефон: 34-56-78.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100" dirty="0"/>
              <a:t>1.Напишите свое шутливое или серьезное объявление с предложением какой-либо услуги. </a:t>
            </a:r>
            <a:br>
              <a:rPr lang="ru-RU" sz="3100" dirty="0"/>
            </a:br>
            <a:r>
              <a:rPr lang="ru-RU" sz="3100" smtClean="0"/>
              <a:t>или</a:t>
            </a:r>
            <a:br>
              <a:rPr lang="ru-RU" sz="3100" smtClean="0"/>
            </a:br>
            <a:r>
              <a:rPr lang="ru-RU" sz="3100" dirty="0" smtClean="0"/>
              <a:t>2</a:t>
            </a:r>
            <a:r>
              <a:rPr lang="ru-RU" sz="3100" dirty="0"/>
              <a:t>. Напишите объявление о том, что вами найдена тетрадь со словарными словами</a:t>
            </a:r>
            <a:br>
              <a:rPr lang="ru-RU" sz="3100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62664" cy="1470025"/>
          </a:xfrm>
        </p:spPr>
        <p:txBody>
          <a:bodyPr>
            <a:noAutofit/>
          </a:bodyPr>
          <a:lstStyle/>
          <a:p>
            <a:pPr algn="l"/>
            <a:r>
              <a:rPr lang="ru-RU" dirty="0" smtClean="0"/>
              <a:t>1) Помогу всем, у кого сломался будильник.</a:t>
            </a:r>
            <a:br>
              <a:rPr lang="ru-RU" dirty="0" smtClean="0"/>
            </a:br>
            <a:r>
              <a:rPr lang="ru-RU" dirty="0" smtClean="0"/>
              <a:t>2)Кому нужны иглы, обращаться ко мне.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190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Плакат  записка  объявление  письмо</vt:lpstr>
      <vt:lpstr>• Маладой кракадил пятидесяти лет хочет завести себе друзей. С предложениями обращаться по адресу: Большая Пирожная улица, дом 15, корпус Ы. Звонить три с половиной раза.</vt:lpstr>
      <vt:lpstr>Пропала собака! «Дворянин» чёрно-белого окраса, уши стоячие, хвост метёлкой. Добрый, не кусается. Откликается на ласковый голос. Видевших просим сообщить по телефону: 77-25-34.</vt:lpstr>
      <vt:lpstr>• Очень прошу помочь мне найти мою перчатку, которую мама подарила мне на день рождения. Тогда мне исполнилось 8 лет. Мы праздновали в кафе «Чудесный мир», а Танька ещё тогда опоздала и сказала, что не ходили автобусы. У Люды было новое платье, но моё всё равно было лучше, даже папа так сказал. Перчатка была красивая и тёплая. Звоните мне домой после уроков и тренировки, но, может быть, я на неё и не пойду, очень холодно на улице, а перчатку я потеряла. Мой телефон: 34-56-78.</vt:lpstr>
      <vt:lpstr>1.Напишите свое шутливое или серьезное объявление с предложением какой-либо услуги.  или 2. Напишите объявление о том, что вами найдена тетрадь со словарными словами </vt:lpstr>
      <vt:lpstr>1) Помогу всем, у кого сломался будильник. 2)Кому нужны иглы, обращаться ко мне.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Плакат  записка  объявление  письмо</dc:title>
  <dc:creator>123</dc:creator>
  <cp:lastModifiedBy>root</cp:lastModifiedBy>
  <cp:revision>10</cp:revision>
  <dcterms:created xsi:type="dcterms:W3CDTF">2015-04-27T13:36:33Z</dcterms:created>
  <dcterms:modified xsi:type="dcterms:W3CDTF">2015-04-28T00:44:38Z</dcterms:modified>
</cp:coreProperties>
</file>