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EAD-BCB4-4DAB-83B5-27DF67B3845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DF40-3598-40E3-93EF-4CADA57FFA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EAD-BCB4-4DAB-83B5-27DF67B3845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DF40-3598-40E3-93EF-4CADA57FFA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EAD-BCB4-4DAB-83B5-27DF67B3845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DF40-3598-40E3-93EF-4CADA57FFA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EAD-BCB4-4DAB-83B5-27DF67B3845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DF40-3598-40E3-93EF-4CADA57FFA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EAD-BCB4-4DAB-83B5-27DF67B3845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DF40-3598-40E3-93EF-4CADA57FFA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EAD-BCB4-4DAB-83B5-27DF67B3845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DF40-3598-40E3-93EF-4CADA57FFA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EAD-BCB4-4DAB-83B5-27DF67B3845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DF40-3598-40E3-93EF-4CADA57FFA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EAD-BCB4-4DAB-83B5-27DF67B3845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DF40-3598-40E3-93EF-4CADA57FFA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EAD-BCB4-4DAB-83B5-27DF67B3845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DF40-3598-40E3-93EF-4CADA57FFA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EAD-BCB4-4DAB-83B5-27DF67B3845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DF40-3598-40E3-93EF-4CADA57FFA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EAD-BCB4-4DAB-83B5-27DF67B3845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DF40-3598-40E3-93EF-4CADA57FFA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54EAD-BCB4-4DAB-83B5-27DF67B3845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9DF40-3598-40E3-93EF-4CADA57FFA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СЪЕСТЬ ПУД СОЛИ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628800"/>
            <a:ext cx="4536504" cy="365658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6804248" y="2132856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15г- в день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76256" y="278092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 пуд- 16 кг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04248" y="3356992"/>
            <a:ext cx="2051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5-6 кг  в год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04248" y="3861048"/>
            <a:ext cx="2123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 пуд  за 3-4     года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11560" y="836712"/>
          <a:ext cx="7752184" cy="946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6092"/>
                <a:gridCol w="3876092"/>
              </a:tblGrid>
              <a:tr h="946904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УЗНАЛ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ХОЧУ  УЗНАТЬ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2060848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Указывает  на предмет, но не называет его.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420888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числам  не изменяется.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780928"/>
            <a:ext cx="6840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Изменяется по падежам в ед. ч.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140968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Бывают  1, 2, 3 лица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861048"/>
            <a:ext cx="4932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предложении – подлежащим.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99992" y="4221088"/>
            <a:ext cx="4176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Изменяются ли по падежам во мн.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.?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4008" y="5085184"/>
            <a:ext cx="4104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Может ли местоимение быть второстепенным членом в предложении?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293096"/>
            <a:ext cx="14859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241376">
            <a:off x="6516216" y="1844824"/>
            <a:ext cx="2061932" cy="2151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0" y="3501008"/>
            <a:ext cx="4860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3 л. можно определить род.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8" grpId="0"/>
      <p:bldP spid="9" grpId="0"/>
      <p:bldP spid="10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Аника- воин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60648"/>
            <a:ext cx="1238250" cy="12382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611560" y="1484784"/>
            <a:ext cx="8208912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ней рассказывается, что однажды Аника победил в поединке противника.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2420888"/>
            <a:ext cx="828092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Услыхала об этом смерть и предстала перед ним.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2924944"/>
            <a:ext cx="835292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стал после этого Аника хвастать, что ему всё нипочём, даже сама смерть его боится.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3861048"/>
            <a:ext cx="828092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Вы, наверное, знаете, что горе- воина, задиру и хвастуна нередко называют Аника- воин. Появилось это выражение из народной русской сказки.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5085184"/>
            <a:ext cx="8496944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Испугался Аника и стал просить у неё прощения. А имя Аника в переводе с греческого обозначало «непобедимый».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149080"/>
            <a:ext cx="216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1628800"/>
            <a:ext cx="323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2924944"/>
            <a:ext cx="467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2276872"/>
            <a:ext cx="323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4</a:t>
            </a:r>
            <a:endParaRPr lang="ru-RU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373216"/>
            <a:ext cx="467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5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Аника- воин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268760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Вы, наверное, знаете, что горе- воина, задиру и хвастуна нередко называют Аника- воин. Появилось это выражение из народной русской сказки.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492896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ней рассказывается, что однажды Аника победил в поединке противника.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717032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стал после этого Аника хвастать, что ему всё нипочём, даже сама смерть его боится.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284984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Услыхала об этом смерть и предстала перед ним.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4581128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Испугался Аника и стал просить у неё прощения. А имя Аника в переводе с греческого обозначало «непобедимый».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836712"/>
            <a:ext cx="756084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УЗНАЛ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3648" y="1988840"/>
            <a:ext cx="6552728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Местоимения  во мн. ч. изменяются по падежам.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3648" y="3068960"/>
            <a:ext cx="6696744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Местоимения в предложениях могут быть дополнениями.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4581128"/>
            <a:ext cx="280831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908720"/>
            <a:ext cx="230505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491880" y="1556792"/>
            <a:ext cx="504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Испытываю трудности.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645024"/>
            <a:ext cx="2016224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563888" y="4293096"/>
            <a:ext cx="3816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Знаю хорошо.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287</Words>
  <Application>Microsoft Office PowerPoint</Application>
  <PresentationFormat>Экран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СЪЕСТЬ ПУД СОЛИ</vt:lpstr>
      <vt:lpstr>Слайд 2</vt:lpstr>
      <vt:lpstr>Аника- воин</vt:lpstr>
      <vt:lpstr>Аника- воин</vt:lpstr>
      <vt:lpstr>Слайд 5</vt:lpstr>
      <vt:lpstr>Слайд 6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СЪЕСТЬ ПУД СОЛИ</dc:title>
  <dc:creator>Марина</dc:creator>
  <cp:lastModifiedBy>Марина</cp:lastModifiedBy>
  <cp:revision>16</cp:revision>
  <dcterms:created xsi:type="dcterms:W3CDTF">2015-02-02T15:52:13Z</dcterms:created>
  <dcterms:modified xsi:type="dcterms:W3CDTF">2015-02-03T15:44:54Z</dcterms:modified>
</cp:coreProperties>
</file>