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7"/>
  </p:notesMasterIdLst>
  <p:sldIdLst>
    <p:sldId id="257" r:id="rId2"/>
    <p:sldId id="269" r:id="rId3"/>
    <p:sldId id="270" r:id="rId4"/>
    <p:sldId id="278" r:id="rId5"/>
    <p:sldId id="271" r:id="rId6"/>
    <p:sldId id="272" r:id="rId7"/>
    <p:sldId id="273" r:id="rId8"/>
    <p:sldId id="274" r:id="rId9"/>
    <p:sldId id="275" r:id="rId10"/>
    <p:sldId id="276" r:id="rId11"/>
    <p:sldId id="258" r:id="rId12"/>
    <p:sldId id="259" r:id="rId13"/>
    <p:sldId id="277" r:id="rId14"/>
    <p:sldId id="260" r:id="rId15"/>
    <p:sldId id="261" r:id="rId16"/>
    <p:sldId id="279" r:id="rId17"/>
    <p:sldId id="280" r:id="rId18"/>
    <p:sldId id="281" r:id="rId19"/>
    <p:sldId id="282" r:id="rId20"/>
    <p:sldId id="283" r:id="rId21"/>
    <p:sldId id="285" r:id="rId22"/>
    <p:sldId id="262" r:id="rId23"/>
    <p:sldId id="263" r:id="rId24"/>
    <p:sldId id="265" r:id="rId25"/>
    <p:sldId id="286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506DC-0D1B-479C-8122-BD47EA1223DD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7DC49-40B2-4871-8CD9-236E84E823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8562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B7006B7-B363-4ECE-901C-806BC8D64157}" type="slidenum">
              <a:rPr lang="ru-RU" altLang="ru-RU" smtClean="0">
                <a:solidFill>
                  <a:prstClr val="black"/>
                </a:solidFill>
              </a:rPr>
              <a:pPr eaLnBrk="1" hangingPunct="1"/>
              <a:t>1</a:t>
            </a:fld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 smtClean="0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A73ABBB-D97E-4571-A384-90E3C5E05304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0FF6DB0-C3FA-4494-B5B3-DEA8C1543E3F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EE11F8-D68A-4754-8E2E-8609A7CFB83C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08A9D9-BB58-43E1-86AE-B64C2CE96D40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2C3C1D3-B9A1-4DD4-8CDE-CD3687D64446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2363041-3CEE-4B56-AF8A-5F8A37741B85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CA1E387-D9E0-4BF4-B355-766CE829ACC0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E2748E0-9698-4EE2-B4C0-F9C81B8496DA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57B7910-1AC1-4A28-AE4A-54D9594001B6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18499D1-3459-44B8-9DB9-E0F5A2F237DC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4626773-43C2-4456-AECD-8EA22F84759F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4AC06C-90C9-49C7-8132-20CA6BD4144A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2051" name="Picture 5" descr="7eedcfbb99969dc6004dc001e9ee6a4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 Box 10"/>
          <p:cNvSpPr txBox="1">
            <a:spLocks noChangeArrowheads="1"/>
          </p:cNvSpPr>
          <p:nvPr/>
        </p:nvSpPr>
        <p:spPr bwMode="auto">
          <a:xfrm>
            <a:off x="1676400" y="5370513"/>
            <a:ext cx="5638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" name="Прямоугольник 5"/>
          <p:cNvSpPr>
            <a:spLocks noChangeArrowheads="1"/>
          </p:cNvSpPr>
          <p:nvPr/>
        </p:nvSpPr>
        <p:spPr bwMode="auto">
          <a:xfrm>
            <a:off x="3779912" y="5949280"/>
            <a:ext cx="12987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2015 </a:t>
            </a:r>
            <a:r>
              <a:rPr kumimoji="0" lang="ru-RU" alt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</a:t>
            </a:r>
            <a:endParaRPr kumimoji="0" lang="ru-RU" altLang="ru-RU" sz="2400" b="1" i="1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07704" y="764704"/>
            <a:ext cx="5641502" cy="17912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fontAlgn="base">
              <a:lnSpc>
                <a:spcPct val="115000"/>
              </a:lnSpc>
              <a:spcBef>
                <a:spcPct val="0"/>
              </a:spcBef>
              <a:defRPr/>
            </a:pP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Классный час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algn="ctr" fontAlgn="base">
              <a:lnSpc>
                <a:spcPct val="115000"/>
              </a:lnSpc>
              <a:spcBef>
                <a:spcPct val="0"/>
              </a:spcBef>
              <a:defRPr/>
            </a:pP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«Я талантлив!"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960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 Тамары </a:t>
            </a:r>
            <a:r>
              <a:rPr lang="ru-RU" sz="4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тёрочка</a:t>
            </a: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что у деток горочка. С тёрки сыр катался – весь внутри остался. На бумажном же листе Тёрка стала буквой …..</a:t>
            </a:r>
            <a:endParaRPr lang="ru-RU" sz="4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7eedcfbb99969dc6004dc001e9ee6a4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952500" y="1466070"/>
            <a:ext cx="7239000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30000"/>
              </a:spcBef>
              <a:spcAft>
                <a:spcPct val="0"/>
              </a:spcAft>
            </a:pPr>
            <a:r>
              <a:rPr lang="ru-RU" alt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классного часа </a:t>
            </a:r>
          </a:p>
          <a:p>
            <a:pPr algn="ctr" eaLnBrk="1" fontAlgn="base" hangingPunct="1">
              <a:spcBef>
                <a:spcPct val="30000"/>
              </a:spcBef>
              <a:spcAft>
                <a:spcPct val="0"/>
              </a:spcAft>
            </a:pPr>
            <a:r>
              <a:rPr lang="ru-RU" alt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«Я талантлив!»</a:t>
            </a:r>
            <a:endParaRPr lang="ru-RU" altLang="ru-RU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2974175"/>
            <a:ext cx="7632848" cy="210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r">
              <a:lnSpc>
                <a:spcPct val="115000"/>
              </a:lnSpc>
              <a:spcAft>
                <a:spcPts val="0"/>
              </a:spcAft>
            </a:pPr>
            <a:r>
              <a:rPr lang="ru-RU" sz="2800" b="1" i="1" dirty="0">
                <a:latin typeface="Times New Roman" pitchFamily="18" charset="0"/>
                <a:ea typeface="Times New Roman"/>
                <a:cs typeface="Times New Roman" pitchFamily="18" charset="0"/>
              </a:rPr>
              <a:t>...Талант — это вера в себя, в свою силу... </a:t>
            </a:r>
            <a:br>
              <a:rPr lang="ru-RU" sz="2800" b="1" i="1" dirty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800" b="1" i="1" dirty="0">
                <a:latin typeface="Times New Roman" pitchFamily="18" charset="0"/>
                <a:ea typeface="Times New Roman"/>
                <a:cs typeface="Times New Roman" pitchFamily="18" charset="0"/>
              </a:rPr>
              <a:t>Горький М.</a:t>
            </a:r>
            <a:endParaRPr lang="ru-RU" sz="2800" b="1" i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450215" algn="r">
              <a:lnSpc>
                <a:spcPct val="115000"/>
              </a:lnSpc>
              <a:spcAft>
                <a:spcPts val="0"/>
              </a:spcAft>
            </a:pPr>
            <a:endParaRPr lang="ru-RU" sz="2000" b="1" dirty="0" smtClean="0">
              <a:ea typeface="Times New Roman"/>
              <a:cs typeface="Times New Roman"/>
            </a:endParaRPr>
          </a:p>
          <a:p>
            <a:pPr indent="450215" algn="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ea typeface="Times New Roman"/>
                <a:cs typeface="Times New Roman"/>
              </a:rPr>
              <a:t> </a:t>
            </a:r>
            <a:endParaRPr lang="ru-RU" sz="2000" b="1" dirty="0" smtClean="0">
              <a:ea typeface="Times New Roman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4005064"/>
            <a:ext cx="7632848" cy="2817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r">
              <a:lnSpc>
                <a:spcPct val="115000"/>
              </a:lnSpc>
              <a:spcAft>
                <a:spcPts val="0"/>
              </a:spcAft>
            </a:pPr>
            <a:endParaRPr lang="ru-RU" sz="2000" b="1" dirty="0" smtClean="0">
              <a:ea typeface="Times New Roman"/>
              <a:cs typeface="Times New Roman"/>
            </a:endParaRPr>
          </a:p>
          <a:p>
            <a:pPr indent="450215" algn="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ea typeface="Times New Roman"/>
                <a:cs typeface="Times New Roman"/>
              </a:rPr>
              <a:t> </a:t>
            </a:r>
            <a:endParaRPr lang="ru-RU" sz="2000" b="1" dirty="0" smtClean="0">
              <a:ea typeface="Times New Roman"/>
              <a:cs typeface="Times New Roman"/>
            </a:endParaRPr>
          </a:p>
          <a:p>
            <a:pPr indent="450215" algn="r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 smtClean="0">
                <a:ea typeface="Times New Roman"/>
                <a:cs typeface="Times New Roman"/>
              </a:rPr>
              <a:t>«</a:t>
            </a:r>
            <a:r>
              <a:rPr lang="ru-RU" sz="2400" b="1" i="1" dirty="0">
                <a:ea typeface="Times New Roman"/>
                <a:cs typeface="Times New Roman"/>
              </a:rPr>
              <a:t>Талант является гораздо более ценным, чем деньги,</a:t>
            </a:r>
            <a:endParaRPr lang="ru-RU" sz="2400" b="1" i="1" dirty="0"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>
                <a:ea typeface="Times New Roman"/>
                <a:cs typeface="Times New Roman"/>
              </a:rPr>
              <a:t> поскольку его нельзя потерять или украсть»</a:t>
            </a:r>
            <a:endParaRPr lang="ru-RU" sz="2400" b="1" i="1" dirty="0"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>
                <a:ea typeface="Times New Roman"/>
                <a:cs typeface="Times New Roman"/>
              </a:rPr>
              <a:t>Наполеон Хилл</a:t>
            </a:r>
            <a:endParaRPr lang="ru-RU" sz="2400" b="1" i="1" dirty="0"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69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7eedcfbb99969dc6004dc001e9ee6a4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Познаём самих себя</a:t>
            </a:r>
            <a:b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Пусть при этом мы не </a:t>
            </a:r>
            <a:b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постигнем истину,</a:t>
            </a:r>
            <a:b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Зато наведём порядок в </a:t>
            </a:r>
            <a:b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собственной жизни,</a:t>
            </a:r>
            <a:b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А это для человека – самое </a:t>
            </a:r>
            <a:b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насущное.</a:t>
            </a:r>
            <a:b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Блез  Паскаль</a:t>
            </a:r>
            <a:endParaRPr lang="ru-RU" sz="4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295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Познай себя – это интересно!</a:t>
            </a:r>
            <a:b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Сотвори себя – это необходимо!</a:t>
            </a:r>
            <a:b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Утверди себя – это возможно!</a:t>
            </a:r>
            <a:b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Прояви себя – это реально!</a:t>
            </a:r>
            <a:endParaRPr lang="ru-RU" sz="4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7eedcfbb99969dc6004dc001e9ee6a4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7504" y="116632"/>
            <a:ext cx="23420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30000"/>
              </a:spcBef>
              <a:spcAft>
                <a:spcPct val="0"/>
              </a:spcAft>
            </a:pPr>
            <a:r>
              <a:rPr lang="ru-RU" altLang="ru-RU" sz="2000" b="1" i="1" dirty="0">
                <a:solidFill>
                  <a:srgbClr val="000066"/>
                </a:solidFill>
              </a:rPr>
              <a:t>«Я талантлив!»</a:t>
            </a:r>
          </a:p>
        </p:txBody>
      </p:sp>
      <p:pic>
        <p:nvPicPr>
          <p:cNvPr id="1026" name="Picture 2" descr="http://gotovimvse.com/recipes/234/img_6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692696"/>
            <a:ext cx="285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gotovimvse.com/recipes/234/img_7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84984"/>
            <a:ext cx="285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851920" y="516742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>
                <a:latin typeface="Times New Roman"/>
                <a:ea typeface="Times New Roman"/>
              </a:rPr>
              <a:t>На ваших столах лежат бумажные салфетки. </a:t>
            </a:r>
            <a:endParaRPr lang="ru-RU" sz="2400" b="1" dirty="0" smtClean="0">
              <a:latin typeface="Times New Roman"/>
              <a:ea typeface="Times New Roman"/>
            </a:endParaRPr>
          </a:p>
          <a:p>
            <a:r>
              <a:rPr lang="ru-RU" sz="2400" b="1" dirty="0" smtClean="0">
                <a:latin typeface="Times New Roman"/>
                <a:ea typeface="Times New Roman"/>
              </a:rPr>
              <a:t>Возьмите</a:t>
            </a:r>
            <a:r>
              <a:rPr lang="ru-RU" sz="2400" b="1" dirty="0">
                <a:latin typeface="Times New Roman"/>
                <a:ea typeface="Times New Roman"/>
              </a:rPr>
              <a:t>, пожалуйста, по одной и сверните её пополам любым способом</a:t>
            </a:r>
            <a:r>
              <a:rPr lang="ru-RU" sz="2400" b="1" dirty="0" smtClean="0">
                <a:latin typeface="Times New Roman"/>
                <a:ea typeface="Times New Roman"/>
              </a:rPr>
              <a:t>.</a:t>
            </a:r>
          </a:p>
          <a:p>
            <a:r>
              <a:rPr lang="ru-RU" sz="2400" b="1" dirty="0" smtClean="0">
                <a:latin typeface="Times New Roman"/>
                <a:ea typeface="Times New Roman"/>
              </a:rPr>
              <a:t>Оторвите </a:t>
            </a:r>
            <a:r>
              <a:rPr lang="ru-RU" sz="2400" b="1" dirty="0">
                <a:latin typeface="Times New Roman"/>
                <a:ea typeface="Times New Roman"/>
              </a:rPr>
              <a:t>с любого края уголок. </a:t>
            </a:r>
            <a:endParaRPr lang="ru-RU" sz="2400" b="1" dirty="0" smtClean="0">
              <a:latin typeface="Times New Roman"/>
              <a:ea typeface="Times New Roman"/>
            </a:endParaRPr>
          </a:p>
          <a:p>
            <a:r>
              <a:rPr lang="ru-RU" sz="2400" b="1" dirty="0" smtClean="0">
                <a:latin typeface="Times New Roman"/>
                <a:ea typeface="Times New Roman"/>
              </a:rPr>
              <a:t>Сверните </a:t>
            </a:r>
            <a:r>
              <a:rPr lang="ru-RU" sz="2400" b="1" dirty="0">
                <a:latin typeface="Times New Roman"/>
                <a:ea typeface="Times New Roman"/>
              </a:rPr>
              <a:t>её ещё раз пополам и опять оторвите кусочек с любого уголка. </a:t>
            </a:r>
            <a:endParaRPr lang="ru-RU" sz="2400" b="1" dirty="0" smtClean="0">
              <a:latin typeface="Times New Roman"/>
              <a:ea typeface="Times New Roman"/>
            </a:endParaRPr>
          </a:p>
          <a:p>
            <a:r>
              <a:rPr lang="ru-RU" sz="2400" b="1" dirty="0" smtClean="0">
                <a:latin typeface="Times New Roman"/>
                <a:ea typeface="Times New Roman"/>
              </a:rPr>
              <a:t>Сверните </a:t>
            </a:r>
            <a:r>
              <a:rPr lang="ru-RU" sz="2400" b="1" dirty="0">
                <a:latin typeface="Times New Roman"/>
                <a:ea typeface="Times New Roman"/>
              </a:rPr>
              <a:t>в третий раз пополам и снова оторвите. </a:t>
            </a:r>
            <a:endParaRPr lang="ru-RU" sz="2400" b="1" dirty="0" smtClean="0">
              <a:latin typeface="Times New Roman"/>
              <a:ea typeface="Times New Roman"/>
            </a:endParaRPr>
          </a:p>
          <a:p>
            <a:r>
              <a:rPr lang="ru-RU" sz="2400" b="1" dirty="0" smtClean="0">
                <a:latin typeface="Times New Roman"/>
                <a:ea typeface="Times New Roman"/>
              </a:rPr>
              <a:t>А </a:t>
            </a:r>
            <a:r>
              <a:rPr lang="ru-RU" sz="2400" b="1" dirty="0">
                <a:latin typeface="Times New Roman"/>
                <a:ea typeface="Times New Roman"/>
              </a:rPr>
              <a:t>теперь разверните и продемонстрируйте то, что у вас </a:t>
            </a:r>
            <a:r>
              <a:rPr lang="ru-RU" sz="2400" b="1" dirty="0" smtClean="0">
                <a:latin typeface="Times New Roman"/>
                <a:ea typeface="Times New Roman"/>
              </a:rPr>
              <a:t>получилось.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135295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7eedcfbb99969dc6004dc001e9ee6a4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7504" y="2586462"/>
            <a:ext cx="892899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Что такое талант?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Каждый ли человек талантлив?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Нужно ли совершенствовать свой талант?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Какие таланты присущи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нашим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одноклассникам</a:t>
            </a: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?</a:t>
            </a:r>
            <a:endParaRPr lang="ru-RU" sz="3200" b="1" i="1" dirty="0">
              <a:solidFill>
                <a:srgbClr val="FF0000"/>
              </a:solidFill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3155" y="1196752"/>
            <a:ext cx="841768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30000"/>
              </a:spcBef>
              <a:spcAft>
                <a:spcPct val="0"/>
              </a:spcAft>
            </a:pPr>
            <a:r>
              <a:rPr lang="ru-RU" altLang="ru-RU" sz="4800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Обсуждение темы о таланте</a:t>
            </a:r>
            <a:endParaRPr lang="ru-RU" altLang="ru-RU" sz="4800" b="1" i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295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7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Слово спортсменов</a:t>
            </a:r>
            <a:endParaRPr lang="ru-RU" sz="72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Слово любителей      </a:t>
            </a:r>
            <a:b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компьютерных игр.</a:t>
            </a:r>
            <a:endParaRPr lang="ru-RU" sz="4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Слово юных художников           </a:t>
            </a:r>
            <a:b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и поэтов</a:t>
            </a:r>
            <a:endParaRPr lang="ru-RU" sz="4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Слово любителей музыки </a:t>
            </a:r>
            <a:b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и танцев</a:t>
            </a:r>
            <a:endParaRPr lang="ru-RU" sz="4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Звенит звонок, сентябрь пришёл,</a:t>
            </a:r>
            <a:br>
              <a:rPr lang="ru-RU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Вновь распахнулись двери школ.</a:t>
            </a:r>
            <a:br>
              <a:rPr lang="ru-RU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И я вам рассказать готова,</a:t>
            </a:r>
            <a:br>
              <a:rPr lang="ru-RU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Чему учиться будем снова,</a:t>
            </a:r>
            <a:br>
              <a:rPr lang="ru-RU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Путь этот цветами не выстлан,</a:t>
            </a:r>
            <a:br>
              <a:rPr lang="ru-RU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Тернисты его рубежи,</a:t>
            </a:r>
            <a:br>
              <a:rPr lang="ru-RU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Но в классе сидит любопытство,</a:t>
            </a:r>
            <a:br>
              <a:rPr lang="ru-RU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Которому в будущем жить!</a:t>
            </a:r>
            <a:br>
              <a:rPr lang="ru-RU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Слово любителей домашних </a:t>
            </a:r>
            <a:b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животных</a:t>
            </a:r>
            <a:endParaRPr lang="ru-RU" sz="4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7eedcfbb99969dc6004dc001e9ee6a4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771800" y="198838"/>
            <a:ext cx="41283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tabLst>
                <a:tab pos="457200" algn="l"/>
              </a:tabLst>
            </a:pPr>
            <a:r>
              <a:rPr lang="ru-RU" sz="4800" b="1" i="1" dirty="0" err="1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Физминутка</a:t>
            </a:r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endParaRPr lang="ru-RU" sz="4800" i="1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5215" y="980728"/>
            <a:ext cx="4491358" cy="4901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15000"/>
              </a:lnSpc>
              <a:buSzPts val="1000"/>
              <a:tabLst>
                <a:tab pos="457200" algn="l"/>
              </a:tabLst>
            </a:pPr>
            <a:r>
              <a:rPr lang="ru-RU" sz="24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Хлопают все </a:t>
            </a:r>
            <a:r>
              <a:rPr lang="ru-RU" sz="2400" b="1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присутствующие</a:t>
            </a:r>
            <a:endParaRPr lang="ru-RU" sz="2400" b="1" i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14505" y="1628800"/>
            <a:ext cx="55889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Только те, кто любит игру в шахматы</a:t>
            </a:r>
            <a:endParaRPr lang="ru-RU" sz="2400" b="1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9006" y="2392454"/>
            <a:ext cx="51323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Только те, кто любит исследования</a:t>
            </a:r>
            <a:endParaRPr lang="ru-RU" sz="2400" b="1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641984" y="2988117"/>
            <a:ext cx="40276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Только те, кто любит петь</a:t>
            </a:r>
            <a:endParaRPr lang="ru-RU" sz="2400" b="1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49006" y="4797152"/>
            <a:ext cx="44223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Только те, кто хорошо учится</a:t>
            </a:r>
            <a:endParaRPr lang="ru-RU" sz="2400" b="1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660635" y="4221088"/>
            <a:ext cx="52702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Только те, кто не любит танцевать</a:t>
            </a:r>
            <a:endParaRPr lang="ru-RU" sz="2400" b="1" i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660635" y="5373216"/>
            <a:ext cx="47925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Только те, кто любит вышивать</a:t>
            </a:r>
            <a:endParaRPr lang="ru-RU" sz="2400" b="1" i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96305" y="3573016"/>
            <a:ext cx="61057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Только те, кому нравится играть в футбол</a:t>
            </a:r>
            <a:endParaRPr lang="ru-RU" sz="2400" b="1" i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16022" y="5977817"/>
            <a:ext cx="58759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Только те, у кого прекрасное настроение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xmlns="" val="236727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7eedcfbb99969dc6004dc001e9ee6a4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62316" y="2132856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/>
            <a:r>
              <a:rPr lang="ru-RU" sz="3600" b="1" i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Что помогает человеку найти и раскрыть свой талант?</a:t>
            </a:r>
            <a:endParaRPr lang="ru-RU" sz="3600" b="1" i="1" dirty="0">
              <a:solidFill>
                <a:srgbClr val="0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692696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Aft>
                <a:spcPts val="0"/>
              </a:spcAft>
              <a:tabLst>
                <a:tab pos="457200" algn="l"/>
              </a:tabLst>
            </a:pPr>
            <a:r>
              <a:rPr lang="ru-RU" sz="4000" b="1" i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Обмен мнениями 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 опытом</a:t>
            </a:r>
            <a:endParaRPr lang="ru-RU" sz="4000" i="1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0775" y="1484784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spcAft>
                <a:spcPts val="0"/>
              </a:spcAft>
            </a:pPr>
            <a:r>
              <a:rPr lang="ru-RU" sz="3600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Как </a:t>
            </a:r>
            <a:r>
              <a:rPr lang="ru-RU" sz="3600" b="1" i="1" dirty="0">
                <a:latin typeface="Times New Roman" pitchFamily="18" charset="0"/>
                <a:ea typeface="Times New Roman"/>
                <a:cs typeface="Times New Roman" pitchFamily="18" charset="0"/>
              </a:rPr>
              <a:t>раскрыть свои таланты? </a:t>
            </a:r>
            <a:endParaRPr lang="ru-RU" sz="3600" b="1" i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295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7eedcfbb99969dc6004dc001e9ee6a4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Заголовок 18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741368"/>
          </a:xfrm>
        </p:spPr>
        <p:txBody>
          <a:bodyPr>
            <a:normAutofit/>
          </a:bodyPr>
          <a:lstStyle/>
          <a:p>
            <a:r>
              <a:rPr lang="ru-RU" sz="7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Игра «Угадай хобби»</a:t>
            </a:r>
            <a:endParaRPr lang="ru-RU" sz="72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350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7eedcfbb99969dc6004dc001e9ee6a4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0670" y="1484784"/>
            <a:ext cx="372162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solidFill>
                  <a:srgbClr val="FF0000"/>
                </a:solidFill>
                <a:latin typeface="Times New Roman"/>
                <a:ea typeface="Times New Roman"/>
              </a:rPr>
              <a:t>Упражнение </a:t>
            </a:r>
            <a:endParaRPr lang="ru-RU" sz="3600" b="1" i="1" dirty="0" smtClean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«</a:t>
            </a:r>
            <a:r>
              <a:rPr lang="ru-RU" sz="3600" b="1" i="1" dirty="0">
                <a:solidFill>
                  <a:srgbClr val="FF0000"/>
                </a:solidFill>
                <a:latin typeface="Times New Roman"/>
                <a:ea typeface="Times New Roman"/>
              </a:rPr>
              <a:t>Мои таланты </a:t>
            </a:r>
            <a:endParaRPr lang="ru-RU" sz="3600" b="1" i="1" dirty="0" smtClean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и </a:t>
            </a:r>
            <a:r>
              <a:rPr lang="ru-RU" sz="3600" b="1" i="1" dirty="0">
                <a:solidFill>
                  <a:srgbClr val="FF0000"/>
                </a:solidFill>
                <a:latin typeface="Times New Roman"/>
                <a:ea typeface="Times New Roman"/>
              </a:rPr>
              <a:t>увлечения </a:t>
            </a:r>
            <a:endParaRPr lang="ru-RU" sz="3600" b="1" i="1" dirty="0" smtClean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в </a:t>
            </a:r>
            <a:r>
              <a:rPr lang="ru-RU" sz="3600" b="1" i="1" dirty="0">
                <a:solidFill>
                  <a:srgbClr val="FF0000"/>
                </a:solidFill>
                <a:latin typeface="Times New Roman"/>
                <a:ea typeface="Times New Roman"/>
              </a:rPr>
              <a:t>лучах солнца!»</a:t>
            </a:r>
            <a:endParaRPr lang="ru-RU" sz="3600" i="1" dirty="0">
              <a:solidFill>
                <a:srgbClr val="FF0000"/>
              </a:solidFill>
            </a:endParaRPr>
          </a:p>
        </p:txBody>
      </p:sp>
      <p:pic>
        <p:nvPicPr>
          <p:cNvPr id="2056" name="Picture 8" descr="http://nachalo4ka.ru/wp-content/uploads/2014/08/solnyishko-03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079" t="5788" r="12505" b="13554"/>
          <a:stretch/>
        </p:blipFill>
        <p:spPr bwMode="auto">
          <a:xfrm>
            <a:off x="2944594" y="418287"/>
            <a:ext cx="6199406" cy="599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6727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arcya_us_wall_mix10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32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500166" y="2214554"/>
            <a:ext cx="6715172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УРОК !!!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3" descr="C:\Users\инна\Desktop\00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60673">
            <a:off x="2832579" y="2740556"/>
            <a:ext cx="3351494" cy="2428892"/>
          </a:xfrm>
          <a:prstGeom prst="rect">
            <a:avLst/>
          </a:prstGeom>
          <a:noFill/>
        </p:spPr>
      </p:pic>
      <p:pic>
        <p:nvPicPr>
          <p:cNvPr id="6" name="Picture 2" descr="C:\Users\инна\Desktop\93818587_Smaylik_animaciya_Solnuyshko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214338"/>
            <a:ext cx="2533650" cy="2609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AutoShape 5" descr="data:image/jpeg;base64,/9j/4AAQSkZJRgABAQAAAQABAAD/2wCEAAkGBhAQEBAUERQQEBAQFhQUFBgUEBUUEBUUFRYWFRgVFBUYGyYfFxojGRYXIC8gJicpLCwtFR4xNTAqNSYrLCkBCQoKDgwOGg8PGi4kHyQpKSksKSwpLC0sLCksLCwqLCksLCwsLCksKSwpLCkpLCwsLCkpLCwpKSwsLCwsLCwsLP/AABEIAQMAwgMBIgACEQEDEQH/xAAcAAEAAAcBAAAAAAAAAAAAAAAAAQIDBAUGBwj/xABEEAABAwIDBgQDBQUHAgcBAAABAAIDBBEFEiEGEzFBUWEHInGBMpGhFFJygsEjQpKxwhUkU2KistFDcxczNIOTs+EI/8QAGAEBAQEBAQAAAAAAAAAAAAAAAAECAwT/xAAfEQEBAQEAAgMBAQEAAAAAAAAAARECAzESEyFRQQX/2gAMAwEAAhEDEQA/AO4oiICIiAiIgIiICKF1T+1MvbM2/wCIIKqJdEBERAREQEREBERAREQEREBERBLJIGglxDWtBJJNgANSSTwCtMKxqmqmF9NNFUMByl0cjXgOHIkHQ/8AKhjuEtq6aeneXNbPG+MlvxAOBFwtI2P8PqvBRM+CWOuMxBljdH9nJazMWmF+ZwD/ADu0cLG4F22uQ6KixmE7QQ1Jc1uaOeMAyQytyVEd+bmHi3o4XaeRKyZKAtex7b3D6K4mmaZB/wBOP9pLfoWt+H3suT7ceKFRVyPjp3uhpQS0ZTlklA0zPcNQD90cuN1oiDq2L+OrjcUlOAOTpnXP/wAbDp/EVp+I+JOKT/FUvjHSICIfNozfVazZLIK1TXyym8kkshP35HP/ANxKt8vYfJT2UrnAcbBBdUWKTwm8Ms0RH3JXM/2ldN8NfE6V8xgr5o92WFzJZXNjcHAtGQu0Drgnjr5ea5A+tby1/krd9RdB7Chna9ocxzXtPAtILT6EKdeS8B2mqaKQPppXxHmAfI7s9h8rh6hemdjNov7QooKgtDHPBD2jgHscWut2uLjsQgzaIiAiIgIiICIiAiIgIiICIiDH4tgUFUG71pzx3McjHFk8ZPOORtnN+djwIIXPtqPFJ+EvfTudHiMoHlcP2csZ5NqmtbkcbG92ZSbatbcE7ztfiEtPQVcsIvLHE9zNL2IHxW524+y8rPJc4lxLnOJJJNySTckk8SSgquxFpu4gDMSfL8I14C55KBxJg6/JW00LT2Pbn6qxkuOKDKOxdvQ/RU3Yv0b8ysWSoZkF/JibzzA9Ard0xPEkqiATyU7ac89EExmRtyVl8J2VnqNWMswal7zkjAHElx5el10DYfw2pZ2Cd0grImus4Rktiu212uPxH/TxWb1I1ObWm7JbG1WIShkDCQCM73XEUY6vd1/yjU9F6b2bwKOhpYaeMktiba54ucSXOcel3Em3dV8IhgZCwU7GRQgeVrGBjR1GUcDfirxaZEREBERAREQEREBERAREQEREEHNBFjqD8lzvaPwUoqhzn07nUj3akBueC/ZhILfY27LoqIPMe0mwlRRTuiflflAcHjM1jmkcRmFuNxa/EFa9Jhj72yE3/D/yvRXihhmekErQM8Lhd1tRG7R31sVzrCMLzOJI8xAc/mRf4WDpYan2U6uTV5m3HPDgE3+Gfdzf+Uj2emcQAwXPf/8AF1aTDmDiPoqsWGsGoC8/3O/0ue0mx8IeyOadolk+GNpa1zuVhmuTr21WYZgNPDfLGM7ebvM4H34eyx1ZsfWmrfUB0LDnLmuLySANG2GXkLaLY43umnkva1he3X15kp11M9nPP76Y2tkqZKKogAzPky5SLNOXMC5nu0EfTms54V0dVTQyxPLWNmI0Di6SwvcdG3udbk2J4cRl6DDBzCzNDAIiSGg3HuPRc73cyOk4m7W07O33b+m8fb00/W6yqs8MmjMbQwg2Go4OvzJHqrxeriZzHm7u9WiIi2wIiICIiAiIgIiICIiAiIgIiIKVVTNlY9jxmY8Frh1BFiubVGz0lC+bP5o5Hjdv6tDRZrhydfMe99O3TlRq6RkrHMkAcx3EH9Oh7rHfPymN8dfHrXJMSnIsQlBUlxAKz2ObGzQ3dEDPD0teVo7t/e9Rr2WApSxp0AB59V4r47zf17/tnXORcGijnBLXZhzyuB+fRV6DBxG02Ave+vP3UklHFLq9oLuThdsg9Hts76p/Z9Sz/wAiozD7tQ3OPaRtnfO6jMkv+shFUZTYtcD2Fx9FdivaCG5ZMx1A3bsxGguBbXiPmFg2HFL2EVI7vvTb5EgraNncJmjk3tS9sk8mVvkBEcbAbhjL9zcnnp0Un7cW85N1Xw+mqJHCzDAwHV8gs/8AIzjfube62hEXv44nPp4Ou717UqepbI0OYbtPA2I4G3NVVhqDEIoXywvexjhI4sBNrh9n6emayzDXAgEWIOoI4FWXUsxFERaQREQEREBERAREQEREBERAREQFo/iDhEj3MfFCSGgmR8YBkJ5BwGpAAJvY8VuGIV8dPFJLKcscYLnHsOnU8ly3EfH+FpcIqZzjyL5QB6lrWn+almrLixoJpcjn3BYy9yedhcgd1kKbFP2TpS0hjLF3C+pA4c9SFpz/ABOE8konjjjiqDdxhaQWONhnsScw0F+BOp7Hf6LBhLSyQZmjeNFnDXgQ5rgP3hcA9wuXXj5dJ5Kq4btHE6wGYn8JW1YRVNnPluMlib6HtYey0vBaMMaAbZuDrcLjQ27XW07OvYydzC5okczM1hcM7mh1i4N4kDr3WZ4ed1b5LmNmRFRrIXPY5rXZC4WzWvb6hehxaNtBQMnxBzo3NdJGwabywzatI04mwGi2jZmF0cDWyEZ7m9uF7DQLQsbwlonMEczBUQvY/wAoFw0svZzc1xe9768lnqKGslcXM0LC0NcbBgygB3Hm62vquM4s711vUvON2RSxk2GawdbW3C/ZTLs5CIiAiIgIiICIiAiIgIiICIiDRfGSsMeGkA23kjGn0Ac7+bQvNkupPqvQvjm7+4w95f6HLz+2lc8PLQSIsr39m52sufzPaPdBSsu6eFFb9poGb0G9O4whxGjmtAc2x5kB2X8oXDpAuk+GHiAyOJtBU+RpeTTS20a97r7uS3Bpc42dyzG+moDdMPYTPK1t7Me72BOYfQrAeMrH08VDUxudHLFK5jXNJDhnZn0I6GP6lZvDcSfTzVQLfNvYHEHkxxDX/wClpIW47W7D0mJwCKdrhlJdG5jiHscRbMOR05EEKK0zw68ZoqoMgri2Ko0DZNGxSHo7kx/0PbgunVNQ2Nj3vIaxjS5xPANaLk/ILy9tt4ZVmFOLnDfUpNmzMHl7CRv/AEz66HkSpofEmu/s+Wic/PE8Na0uuZWMBuWB3NpsBY8BoNNFUTxOmxjGC5hcx9TN5SCbxsvobj7rB/pXpujpWxRsY2+VjQ0XN3Gwtck8T1K5B4DbM2MtW8aAbqO4/eOryPQWH5iuyoCIiAiIgIiICIiAiIgIiICIrTFax0MMkjW7xzGkht7X9+nP2QXaLn9V4jTl1I2GnzSTODXjUtuXZbB2luZ58lsOMba0tGWfaN4wPzZTkLmkttcXHA6g+6mrjVvHP/0UP/d/ocue+DWDsq6mvhk+CWjkjPbPJGAR3BF/ZbB4t7d0dXSxMgc95bJmccmVoBa5ovc34kclR/8A56p71Fe/7scTf4nOP9KqOY4vh74JZIpBaSJzmO/E02PspMDw91RV00Tbh0s0TBbiMzwCfYa+y6b46bNbupjqmDyVIyv6b1gt9WW/gK5pgmKmkqqeoAzGCRkmW9swadW35XFxfug7/irohUm4DQ2Muc7Uuyse8nN/lDSCNP3ituwB4dBG5jnPje0OYTxsfqPQrlWFbfwYlVSObE6FojMLg94c57JB8dgLNIyWIueIW++HMxFI6F/x0sj4z+EnO0+hDkGzywte0tcA5rgQQ4AtIOhBB4hc7xLwLw6WfeRulp2E3dGwtLPyZgSz01HQBdHRBa4ZhsVNEyKFoZHGLNA/mTzJOpPO6ukRAREQEREBERAREQEREBERAVvWTsaMrj8YIt16q4VpiNFvWi1g9pu0nhfoexWetz8XnN/WhbUYvG2klOQsa1wbS5DlkMjQfPGRq0Ndbzdj2vh8O2PxTFqCM1dQ0ESF8JfHd+QtLSHFpBOuoJ/XTbKfYFjzIJs4s4luoc0F2t2HjobcRw09NqoKMQQsjBuI22vw4LHi5+Mb8nW1wSh8I62sh3kUlM6PeSs8z3tc7cSviJtkIsXMJGvBdL8JNlW0dI6UOzOrS2TQWDGNBDWdyLuue/a5yfhnGRhNETxkYZT/AO890v8AWrrYnSjY3/Cknj/gmkb+i6ua38RMCFZh1Qy13sbvY+ueO7rD1GZv5l5aqGWK9kSuAaSeABv6c15ExaMbx1uFzb0QbP4QYXHUVNU1xtIIA6LXXMJYyT300PZ5XVsExRtNiLInED7XE0H/ALjHODCfVt2/Jee6CpkgkbJE98UrNWuY4tcOWhHZbBQ4xNJKJZJHvluHZ3OJdccDfsg9SIrTCK7fwQy/4rGP93AEj5q7QEREBERAREQEREBERAREQEREBERAWl7cbdspTJTNaHzvhcQd4GhjnhzWX0PS63ReW9uscNRidbIDcb1zG/hi/ZNt7Mv7oOmYR4gup4qWnjaAyKmhhBfkH7WMMaXavHlIDrknTylbtsZUtcK1rXMdkq5z5XBwtJllHDkc6820+KvbwJW57DbSvbLUPsHOgpJ52jW2aN0eXQHn5gg7Bt9iv2bD6l97Oc3dt9ZPL9ASfZeX62W7iu0+NGPtkw6hdGfJVOEo7t3Vx/8AYFw5zroItWWwzksSxZXDTqg9J7BPvh1L+Aj5PcP0WwLA7CR5cOpB1jB/iJd+qzyAiIgIiICIiAiIgIiICIiAiIgIiIKc7y1riBcgEgdSBey8Xfay4kk6k3PqdSvaq5Jtx4BxVcsk9HKKaSQlzo3tJgLzxLS3WO51tZw10sg4YyoW3bFztjnnLy1rX0MjAXGwLnPacovxJ10WK2h8NMVoLmane+MX/aRftYrdSW6tH4gFNTzh0bHA6ZR7WGoPogzu0Fc6bAMKvqaWeppj+Wzm/wCjKtJaujVuzksezYlkBG9rRUMBGoifGYgT0zEB3oQucgWQVGLJ0B1WKBWe2Zpt9UU8f+JJGz+JwH6oPQEu19HhkdFT1LnxudAzKd05zDkaGkXA+K/Ie9rq1m8XcObw+0P/AAw2/wBzgtur8PinifFKxskbxZzSNCP0PcahcO208OqnDy6SEOqKTjmAvJGOkoHED74062UqXW7yeNFJ+7BVH13Q/rKhH40Ut/NBUgdt2f6guNR1YKhUVoY0uOthf5LO1na9B4P4i4fVODWy7t50DZW7sk9A4+UntdbMvLmx9LUYjPJExrTkifKbXIaA3MA48NTZvq4dCty2I21jpZw6rM0o3YihOfNuwSDlDXECxsNb6W7lXf6u/wBdxRaRXeIjm+aOAFg180nncOQblBAJ4DU6kLdgVZZfTSKIioIiICIiAiIgIiICIiAsJXbFYfPJvJaaB775icgGYjm8Cwf+a6zaINQ8VoQcIqRppure0rF5nnFiV6n2jjZUxujfZ0RIaQeDnXH8itCqfCjDnE3EzSfuyn9boOIXW2+HJAxGizcBNH876fWy3j/wnw5pt+3J7zafQBV6PZykpXjdRNa8cHEl7vYuJsg7Aiw+zWKCaPKT549D1tyP6LMINH2p8JaKsLnxf3Sc65o2jduP+eLQe4sfVcqxzYHE8OeJDGZWRuD2ywgyMGUggubbM33Fu69GqBUxMcFPi29tO+Knp4KZ0oIc6NrWtBIsXNa1o142uTbutVw6ryywP4buWJ+gJ+B7TwHoq82BMjlla9rw9jnNILiCCD0OqvMOhgiLi7IPKbF5vY25X0uuN8se/n/neTr9tmO94fgtCS2eGKG7vM1zWiwPVo4NPoAVl1rXh/TPjoow8FvwW7jdRgkfmDtVsq7R4uplsERFUEREBERARQul0EUUt0ugmS6luoXQTXVrWVIAdrYD4j07Duq0l7G3Gxt6rT9oMcMbWxGOeNziGjMy4c4m2j2ktcST1QXFPPvptNI4te1+Q+evsreKpz1BH3VkaOkEEFtC7i8/5jy9uHstf2ZdvKmZ3IX+ug/X5ILvFZN29h7gfNYvHWlmWQcAQT6HRX22Plja7o9v8ipYZoZo92XMLyxxLM43mQC7jlvewvxsgx0Ne+neyaI+U8RytzBXRMJxaOpjD2H1HMFc/wBnMDnkzsykwX8sjvKwjkW31PsFuOz+zcdICQS97uJ1DQOjW/qgzl1gNstr2YbA2RzHSukeI42NcG5nEE6uOjRYcVnLrE7VU8L6OoM8Uc7Io3y5ZGBzc0bHOBsef/KDzztDipraueoc3IZnXy3zZQGhobmsL2DRqrZsQAOgVs1psBe3DtwWRoKMzyxRN+KV7Ix6vcG/qsOevSWAX+yUt+O5iv8AwNV+qUTA1oaNA0AD0GgU91t0TIoXS6CKJdEBERBJdQuoXUt0E91C6kuoFyCpmUMypF6lMiCvmUC5W5lWA2v2ujoIC4kb1wIjbzv94j7o+ug5qW5Nqya5z4k4rUVGNRw0r3sljEdOzK4gZ3nM/MOYGYXB0sxdTwTZqOkc4tfI/PxDrZb6a2A4/wArlee24g77XBMwETGeJzLavJ3g8zjzc48etyvRslcASs8dfL9Lz8UmPtpxBJJOG7uFj5CTfKMrTqQOPpquK+BszG4nJvHWlfA8MzXzOdmjc7U88rSfQFdN24cajDqyKP43xGw65SH29w0j3XnunrntdHLE50c0RDmubobt4H1U66+NWc69ZbxM60HYTxLjr2iOa0VY0at4MkA4vj/mW8R3HDcm1IW5d9JZi9zqxx6Ay0lUwcXwzNHq6NwCrNlVRr1UeWoXrcvC6mEmKU+bgwSSD1ax1vqb+y13aXCjR1tRAdBG85O8bvMw/wAJCudmMbdR1UM7Rm3btRe2ZjgWubf8JPvZYc3pW6XWu1m21MyhdWMLpomgaNtnBc4NyvB+AgnW/DvpfH4PtpW1cYlgoWPhdcA/2hFm04gty6HsbLbprc7pdW1FO97GukjMLzxYXteRr95hIPX3VxdBNdLqCIJrooIgpqFlMiCmQoEKpZQsgoEKm4K5soFiDE4tiAp4ZJXC4jbe3C50AF+VyQL91wvaGufVOfPO8a/A2+pHKzf3W9B+tyvQNZh8crHskaHseC1zTwIOhBWEofD7DoHZo6eMOHAm73D0LibLl5OL1fbfPU5ch2S2UqRUU9U8DKy7wwghwNiGk6WHEOXSC6R3EO+a237AwcAFKaJvRdOZkxm3WlzU8p4FwWk4l4ZnKTTgNfe9i42PbXh2XZzQjopfsI6JZL7JccGbszVx2/u1S2ZhBY+HK4ZhwNwdPVddwqafds3gs/K3N0zWF7dr3WdFEOimFKFnnic+lvWraOpKuGVaqCnCnEA6LbLge32Pz10wc+kMDmFzI5CHsc6ME+STMLOcCbgi1rkWN7jCUNFPJpHFLI4cQyNz7X65QbL0Ti2y9LVhgqIxJkJLfM5pBPHVpGhsNOyucPwWCnblhjjib0Y0NueptxPcqYzjiGH7C4pLwp3Rh2hMj2xi3cXuR7Lq+wGyb8Phe17w+SVwc7LfdtsLANvqe505dFsjWKqExZEwUwUoKiFVTKKlUUEUREEFBTIglSyjZLIJbKFlPZLIJLKGVT2SyCnlUMiqWSyClkUN2q1ksgo7tQ3arWSyClkUQxVbJZBTyqaymso2QSWUbKayWQQso2UbKNkEFFLKNkEEUUQFBEQEREBQREBERARQRAUVBEBRUEQRREQEREBRREBRUEQRREQRREQ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3" name="Picture 9" descr="C:\Users\инна\Pictures\318174775.jpg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0" y="-213360"/>
            <a:ext cx="9144000" cy="7071360"/>
          </a:xfrm>
          <a:prstGeom prst="rect">
            <a:avLst/>
          </a:prstGeom>
          <a:noFill/>
        </p:spPr>
      </p:pic>
      <p:pic>
        <p:nvPicPr>
          <p:cNvPr id="8194" name="Picture 2" descr="C:\Users\инна\Desktop\babochka-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11" y="2425531"/>
            <a:ext cx="3929089" cy="44324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7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Игра «Отгадай»</a:t>
            </a:r>
            <a:endParaRPr lang="ru-RU" sz="72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Листы у неё белые – </a:t>
            </a:r>
            <a:r>
              <a:rPr lang="ru-RU" sz="4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белые</a:t>
            </a: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Они не падают с веток.</a:t>
            </a:r>
            <a:b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На них я ошибки делаю</a:t>
            </a:r>
            <a:b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Среди полос и клеток.</a:t>
            </a:r>
            <a:endParaRPr lang="ru-RU" sz="4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Сели на страничку,</a:t>
            </a:r>
            <a:b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Тридцать три сестрички,</a:t>
            </a:r>
            <a:b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Сели рядом – не молчат,</a:t>
            </a:r>
            <a:b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Нам загадки говорят.</a:t>
            </a:r>
            <a:endParaRPr lang="ru-RU" sz="4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Я люблю грамоту</a:t>
            </a:r>
            <a:b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И сама прямая</a:t>
            </a:r>
            <a:b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Сделать ровную черту</a:t>
            </a:r>
            <a:b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Всем я помогаю.</a:t>
            </a:r>
            <a:endParaRPr lang="ru-RU" sz="4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Нанесет она узор</a:t>
            </a:r>
            <a:b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Очень трепетный и нежный</a:t>
            </a:r>
            <a:b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Будь то небо или бор,</a:t>
            </a:r>
            <a:b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Иней тонкий белоснежный,</a:t>
            </a:r>
            <a:b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Зеленеющий апрель – </a:t>
            </a:r>
            <a:b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Всё раскрасит ……</a:t>
            </a:r>
            <a:endParaRPr lang="ru-RU" sz="4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Парочка острых, тонких ног</a:t>
            </a:r>
            <a:b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Без туфелек и без сапог.</a:t>
            </a:r>
            <a:b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На ногах – по голове</a:t>
            </a:r>
            <a:b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Для чего, скажите мне?</a:t>
            </a:r>
            <a:b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По бумаге ходят ноги,</a:t>
            </a:r>
            <a:b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Режут все, что на дороге.</a:t>
            </a:r>
            <a:endParaRPr lang="ru-RU" sz="4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367</TotalTime>
  <Words>308</Words>
  <Application>Microsoft Office PowerPoint</Application>
  <PresentationFormat>Экран (4:3)</PresentationFormat>
  <Paragraphs>64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Открытая</vt:lpstr>
      <vt:lpstr>Слайд 1</vt:lpstr>
      <vt:lpstr>    Звенит звонок, сентябрь пришёл,     Вновь распахнулись двери школ.     И я вам рассказать готова,     Чему учиться будем снова,     Путь этот цветами не выстлан,     Тернисты его рубежи,     Но в классе сидит любопытство,     Которому в будущем жить! </vt:lpstr>
      <vt:lpstr>Слайд 3</vt:lpstr>
      <vt:lpstr>      Игра «Отгадай»</vt:lpstr>
      <vt:lpstr>    Листы у неё белые – белые,    Они не падают с веток.    На них я ошибки делаю   Среди полос и клеток.</vt:lpstr>
      <vt:lpstr>            Сели на страничку,        Тридцать три сестрички,           Сели рядом – не молчат,           Нам загадки говорят.</vt:lpstr>
      <vt:lpstr>          Я люблю грамоту             И сама прямая        Сделать ровную черту            Всем я помогаю.</vt:lpstr>
      <vt:lpstr>          Нанесет она узор    Очень трепетный и нежный        Будь то небо или бор,     Иней тонкий белоснежный,        Зеленеющий апрель –             Всё раскрасит ……</vt:lpstr>
      <vt:lpstr>   Парочка острых, тонких ног        Без туфелек и без сапог.           На ногах – по голове        Для чего, скажите мне?         По бумаге ходят ноги,       Режут все, что на дороге.</vt:lpstr>
      <vt:lpstr>У Тамары тёрочка, что у деток горочка. С тёрки сыр катался – весь внутри остался. На бумажном же листе Тёрка стала буквой …..</vt:lpstr>
      <vt:lpstr>Слайд 11</vt:lpstr>
      <vt:lpstr>      Познаём самих себя      Пусть при этом мы не       постигнем истину,      Зато наведём порядок в       собственной жизни,      А это для человека – самое       насущное.                            Блез  Паскаль</vt:lpstr>
      <vt:lpstr>  Познай себя – это интересно! Сотвори себя – это необходимо! Утверди себя – это возможно! Прояви себя – это реально!</vt:lpstr>
      <vt:lpstr>Слайд 14</vt:lpstr>
      <vt:lpstr>Слайд 15</vt:lpstr>
      <vt:lpstr>  Слово спортсменов</vt:lpstr>
      <vt:lpstr>           Слово любителей                 компьютерных игр.</vt:lpstr>
      <vt:lpstr>    Слово юных художников                               и поэтов</vt:lpstr>
      <vt:lpstr>      Слово любителей музыки                      и танцев</vt:lpstr>
      <vt:lpstr>    Слово любителей домашних                      животных</vt:lpstr>
      <vt:lpstr>Слайд 21</vt:lpstr>
      <vt:lpstr>Слайд 22</vt:lpstr>
      <vt:lpstr>Игра «Угадай хобби»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47</cp:revision>
  <dcterms:created xsi:type="dcterms:W3CDTF">2015-08-24T14:36:50Z</dcterms:created>
  <dcterms:modified xsi:type="dcterms:W3CDTF">2015-08-27T20:34:19Z</dcterms:modified>
</cp:coreProperties>
</file>